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
  </p:notesMasterIdLst>
  <p:handoutMasterIdLst>
    <p:handoutMasterId r:id="rId5"/>
  </p:handoutMasterIdLst>
  <p:sldIdLst>
    <p:sldId id="260" r:id="rId2"/>
    <p:sldId id="257" r:id="rId3"/>
  </p:sldIdLst>
  <p:sldSz cx="7559675" cy="10691813"/>
  <p:notesSz cx="9866313" cy="673576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タイトルなしのセクション" id="{EF1BF327-3F69-435C-883C-6D7E9950EF3A}">
          <p14:sldIdLst>
            <p14:sldId id="260"/>
            <p14:sldId id="257"/>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805" autoAdjust="0"/>
    <p:restoredTop sz="94096" autoAdjust="0"/>
  </p:normalViewPr>
  <p:slideViewPr>
    <p:cSldViewPr snapToGrid="0">
      <p:cViewPr>
        <p:scale>
          <a:sx n="100" d="100"/>
          <a:sy n="100" d="100"/>
        </p:scale>
        <p:origin x="58" y="58"/>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handoutMaster" Target="handoutMasters/handoutMaster1.xml"/><Relationship Id="rId4" Type="http://schemas.openxmlformats.org/officeDocument/2006/relationships/notesMaster" Target="notesMasters/notesMaster1.xml"/><Relationship Id="rId9"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33AD7A63-7D60-4D58-BB49-3E23312CC374}"/>
              </a:ext>
            </a:extLst>
          </p:cNvPr>
          <p:cNvSpPr>
            <a:spLocks noGrp="1"/>
          </p:cNvSpPr>
          <p:nvPr>
            <p:ph type="hdr" sz="quarter"/>
          </p:nvPr>
        </p:nvSpPr>
        <p:spPr>
          <a:xfrm>
            <a:off x="1" y="0"/>
            <a:ext cx="4276255" cy="338143"/>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a:extLst>
              <a:ext uri="{FF2B5EF4-FFF2-40B4-BE49-F238E27FC236}">
                <a16:creationId xmlns:a16="http://schemas.microsoft.com/office/drawing/2014/main" id="{854177CE-A956-4A84-B1B8-A4F4FDF4C720}"/>
              </a:ext>
            </a:extLst>
          </p:cNvPr>
          <p:cNvSpPr>
            <a:spLocks noGrp="1"/>
          </p:cNvSpPr>
          <p:nvPr>
            <p:ph type="dt" sz="quarter" idx="1"/>
          </p:nvPr>
        </p:nvSpPr>
        <p:spPr>
          <a:xfrm>
            <a:off x="5587733" y="0"/>
            <a:ext cx="4276254" cy="338143"/>
          </a:xfrm>
          <a:prstGeom prst="rect">
            <a:avLst/>
          </a:prstGeom>
        </p:spPr>
        <p:txBody>
          <a:bodyPr vert="horz" lIns="91440" tIns="45720" rIns="91440" bIns="45720" rtlCol="0"/>
          <a:lstStyle>
            <a:lvl1pPr algn="r">
              <a:defRPr sz="1200"/>
            </a:lvl1pPr>
          </a:lstStyle>
          <a:p>
            <a:fld id="{DC040985-517C-475D-84B7-042610F56D3C}" type="datetimeFigureOut">
              <a:rPr kumimoji="1" lang="ja-JP" altLang="en-US" smtClean="0"/>
              <a:t>2026/3/25</a:t>
            </a:fld>
            <a:endParaRPr kumimoji="1" lang="ja-JP" altLang="en-US"/>
          </a:p>
        </p:txBody>
      </p:sp>
      <p:sp>
        <p:nvSpPr>
          <p:cNvPr id="4" name="フッター プレースホルダー 3">
            <a:extLst>
              <a:ext uri="{FF2B5EF4-FFF2-40B4-BE49-F238E27FC236}">
                <a16:creationId xmlns:a16="http://schemas.microsoft.com/office/drawing/2014/main" id="{9FCBB6F8-E4D9-4079-940F-ED3638DFD8F3}"/>
              </a:ext>
            </a:extLst>
          </p:cNvPr>
          <p:cNvSpPr>
            <a:spLocks noGrp="1"/>
          </p:cNvSpPr>
          <p:nvPr>
            <p:ph type="ftr" sz="quarter" idx="2"/>
          </p:nvPr>
        </p:nvSpPr>
        <p:spPr>
          <a:xfrm>
            <a:off x="1" y="6397620"/>
            <a:ext cx="4276255" cy="338143"/>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a:extLst>
              <a:ext uri="{FF2B5EF4-FFF2-40B4-BE49-F238E27FC236}">
                <a16:creationId xmlns:a16="http://schemas.microsoft.com/office/drawing/2014/main" id="{317CA3FE-AE8A-4FD0-9699-58C9C0432085}"/>
              </a:ext>
            </a:extLst>
          </p:cNvPr>
          <p:cNvSpPr>
            <a:spLocks noGrp="1"/>
          </p:cNvSpPr>
          <p:nvPr>
            <p:ph type="sldNum" sz="quarter" idx="3"/>
          </p:nvPr>
        </p:nvSpPr>
        <p:spPr>
          <a:xfrm>
            <a:off x="5587733" y="6397620"/>
            <a:ext cx="4276254" cy="338143"/>
          </a:xfrm>
          <a:prstGeom prst="rect">
            <a:avLst/>
          </a:prstGeom>
        </p:spPr>
        <p:txBody>
          <a:bodyPr vert="horz" lIns="91440" tIns="45720" rIns="91440" bIns="45720" rtlCol="0" anchor="b"/>
          <a:lstStyle>
            <a:lvl1pPr algn="r">
              <a:defRPr sz="1200"/>
            </a:lvl1pPr>
          </a:lstStyle>
          <a:p>
            <a:fld id="{B9C3F7CF-B9CA-4E08-9216-6243E8250285}" type="slidenum">
              <a:rPr kumimoji="1" lang="ja-JP" altLang="en-US" smtClean="0"/>
              <a:t>‹#›</a:t>
            </a:fld>
            <a:endParaRPr kumimoji="1" lang="ja-JP" altLang="en-US"/>
          </a:p>
        </p:txBody>
      </p:sp>
    </p:spTree>
    <p:extLst>
      <p:ext uri="{BB962C8B-B14F-4D97-AF65-F5344CB8AC3E}">
        <p14:creationId xmlns:p14="http://schemas.microsoft.com/office/powerpoint/2010/main" val="12809620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1" y="0"/>
            <a:ext cx="4276255" cy="338143"/>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5587733" y="0"/>
            <a:ext cx="4276254" cy="338143"/>
          </a:xfrm>
          <a:prstGeom prst="rect">
            <a:avLst/>
          </a:prstGeom>
        </p:spPr>
        <p:txBody>
          <a:bodyPr vert="horz" lIns="91440" tIns="45720" rIns="91440" bIns="45720" rtlCol="0"/>
          <a:lstStyle>
            <a:lvl1pPr algn="r">
              <a:defRPr sz="1200"/>
            </a:lvl1pPr>
          </a:lstStyle>
          <a:p>
            <a:fld id="{8FCD0B73-802F-4CD2-91BC-9B146783B675}" type="datetimeFigureOut">
              <a:rPr kumimoji="1" lang="ja-JP" altLang="en-US" smtClean="0"/>
              <a:t>2026/3/25</a:t>
            </a:fld>
            <a:endParaRPr kumimoji="1" lang="ja-JP" altLang="en-US"/>
          </a:p>
        </p:txBody>
      </p:sp>
      <p:sp>
        <p:nvSpPr>
          <p:cNvPr id="4" name="スライド イメージ プレースホルダー 3"/>
          <p:cNvSpPr>
            <a:spLocks noGrp="1" noRot="1" noChangeAspect="1"/>
          </p:cNvSpPr>
          <p:nvPr>
            <p:ph type="sldImg" idx="2"/>
          </p:nvPr>
        </p:nvSpPr>
        <p:spPr>
          <a:xfrm>
            <a:off x="4129088" y="841375"/>
            <a:ext cx="1608137" cy="22733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985934" y="3241620"/>
            <a:ext cx="7894446" cy="2652037"/>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1" y="6397620"/>
            <a:ext cx="4276255" cy="338143"/>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5587733" y="6397620"/>
            <a:ext cx="4276254" cy="338143"/>
          </a:xfrm>
          <a:prstGeom prst="rect">
            <a:avLst/>
          </a:prstGeom>
        </p:spPr>
        <p:txBody>
          <a:bodyPr vert="horz" lIns="91440" tIns="45720" rIns="91440" bIns="45720" rtlCol="0" anchor="b"/>
          <a:lstStyle>
            <a:lvl1pPr algn="r">
              <a:defRPr sz="1200"/>
            </a:lvl1pPr>
          </a:lstStyle>
          <a:p>
            <a:fld id="{599A8744-8DB8-44C2-8D19-AA7E0DC9248B}" type="slidenum">
              <a:rPr kumimoji="1" lang="ja-JP" altLang="en-US" smtClean="0"/>
              <a:t>‹#›</a:t>
            </a:fld>
            <a:endParaRPr kumimoji="1" lang="ja-JP" altLang="en-US"/>
          </a:p>
        </p:txBody>
      </p:sp>
    </p:spTree>
    <p:extLst>
      <p:ext uri="{BB962C8B-B14F-4D97-AF65-F5344CB8AC3E}">
        <p14:creationId xmlns:p14="http://schemas.microsoft.com/office/powerpoint/2010/main" val="1179439367"/>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566976" y="1749795"/>
            <a:ext cx="6425724" cy="3722335"/>
          </a:xfrm>
        </p:spPr>
        <p:txBody>
          <a:bodyPr anchor="b"/>
          <a:lstStyle>
            <a:lvl1pPr algn="ctr">
              <a:defRPr sz="4960"/>
            </a:lvl1pPr>
          </a:lstStyle>
          <a:p>
            <a:r>
              <a:rPr lang="ja-JP" altLang="en-US"/>
              <a:t>マスター タイトルの書式設定</a:t>
            </a:r>
            <a:endParaRPr lang="en-US" dirty="0"/>
          </a:p>
        </p:txBody>
      </p:sp>
      <p:sp>
        <p:nvSpPr>
          <p:cNvPr id="3" name="Subtitle 2"/>
          <p:cNvSpPr>
            <a:spLocks noGrp="1"/>
          </p:cNvSpPr>
          <p:nvPr>
            <p:ph type="subTitle" idx="1"/>
          </p:nvPr>
        </p:nvSpPr>
        <p:spPr>
          <a:xfrm>
            <a:off x="944960" y="5615678"/>
            <a:ext cx="5669756" cy="2581379"/>
          </a:xfrm>
        </p:spPr>
        <p:txBody>
          <a:bodyPr/>
          <a:lstStyle>
            <a:lvl1pPr marL="0" indent="0" algn="ctr">
              <a:buNone/>
              <a:defRPr sz="1984"/>
            </a:lvl1pPr>
            <a:lvl2pPr marL="377967" indent="0" algn="ctr">
              <a:buNone/>
              <a:defRPr sz="1653"/>
            </a:lvl2pPr>
            <a:lvl3pPr marL="755934" indent="0" algn="ctr">
              <a:buNone/>
              <a:defRPr sz="1488"/>
            </a:lvl3pPr>
            <a:lvl4pPr marL="1133902" indent="0" algn="ctr">
              <a:buNone/>
              <a:defRPr sz="1323"/>
            </a:lvl4pPr>
            <a:lvl5pPr marL="1511869" indent="0" algn="ctr">
              <a:buNone/>
              <a:defRPr sz="1323"/>
            </a:lvl5pPr>
            <a:lvl6pPr marL="1889836" indent="0" algn="ctr">
              <a:buNone/>
              <a:defRPr sz="1323"/>
            </a:lvl6pPr>
            <a:lvl7pPr marL="2267803" indent="0" algn="ctr">
              <a:buNone/>
              <a:defRPr sz="1323"/>
            </a:lvl7pPr>
            <a:lvl8pPr marL="2645771" indent="0" algn="ctr">
              <a:buNone/>
              <a:defRPr sz="1323"/>
            </a:lvl8pPr>
            <a:lvl9pPr marL="3023738" indent="0" algn="ctr">
              <a:buNone/>
              <a:defRPr sz="1323"/>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5C96708A-7127-4A82-B869-3FA5D8FD355B}" type="datetimeFigureOut">
              <a:rPr kumimoji="1" lang="ja-JP" altLang="en-US" smtClean="0"/>
              <a:t>2026/3/25</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FFC7FA3D-6EB5-4A57-8A70-ED0E02E00E33}" type="slidenum">
              <a:rPr kumimoji="1" lang="ja-JP" altLang="en-US" smtClean="0"/>
              <a:t>‹#›</a:t>
            </a:fld>
            <a:endParaRPr kumimoji="1" lang="ja-JP" altLang="en-US"/>
          </a:p>
        </p:txBody>
      </p:sp>
    </p:spTree>
    <p:extLst>
      <p:ext uri="{BB962C8B-B14F-4D97-AF65-F5344CB8AC3E}">
        <p14:creationId xmlns:p14="http://schemas.microsoft.com/office/powerpoint/2010/main" val="11986982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5C96708A-7127-4A82-B869-3FA5D8FD355B}" type="datetimeFigureOut">
              <a:rPr kumimoji="1" lang="ja-JP" altLang="en-US" smtClean="0"/>
              <a:t>2026/3/25</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FFC7FA3D-6EB5-4A57-8A70-ED0E02E00E33}" type="slidenum">
              <a:rPr kumimoji="1" lang="ja-JP" altLang="en-US" smtClean="0"/>
              <a:t>‹#›</a:t>
            </a:fld>
            <a:endParaRPr kumimoji="1" lang="ja-JP" altLang="en-US"/>
          </a:p>
        </p:txBody>
      </p:sp>
    </p:spTree>
    <p:extLst>
      <p:ext uri="{BB962C8B-B14F-4D97-AF65-F5344CB8AC3E}">
        <p14:creationId xmlns:p14="http://schemas.microsoft.com/office/powerpoint/2010/main" val="30874179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409893" y="569240"/>
            <a:ext cx="1630055" cy="9060817"/>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519728" y="569240"/>
            <a:ext cx="4795669" cy="9060817"/>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5C96708A-7127-4A82-B869-3FA5D8FD355B}" type="datetimeFigureOut">
              <a:rPr kumimoji="1" lang="ja-JP" altLang="en-US" smtClean="0"/>
              <a:t>2026/3/25</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FFC7FA3D-6EB5-4A57-8A70-ED0E02E00E33}" type="slidenum">
              <a:rPr kumimoji="1" lang="ja-JP" altLang="en-US" smtClean="0"/>
              <a:t>‹#›</a:t>
            </a:fld>
            <a:endParaRPr kumimoji="1" lang="ja-JP" altLang="en-US"/>
          </a:p>
        </p:txBody>
      </p:sp>
    </p:spTree>
    <p:extLst>
      <p:ext uri="{BB962C8B-B14F-4D97-AF65-F5344CB8AC3E}">
        <p14:creationId xmlns:p14="http://schemas.microsoft.com/office/powerpoint/2010/main" val="16317385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5C96708A-7127-4A82-B869-3FA5D8FD355B}" type="datetimeFigureOut">
              <a:rPr kumimoji="1" lang="ja-JP" altLang="en-US" smtClean="0"/>
              <a:t>2026/3/25</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FFC7FA3D-6EB5-4A57-8A70-ED0E02E00E33}" type="slidenum">
              <a:rPr kumimoji="1" lang="ja-JP" altLang="en-US" smtClean="0"/>
              <a:t>‹#›</a:t>
            </a:fld>
            <a:endParaRPr kumimoji="1" lang="ja-JP" altLang="en-US"/>
          </a:p>
        </p:txBody>
      </p:sp>
    </p:spTree>
    <p:extLst>
      <p:ext uri="{BB962C8B-B14F-4D97-AF65-F5344CB8AC3E}">
        <p14:creationId xmlns:p14="http://schemas.microsoft.com/office/powerpoint/2010/main" val="689045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515791" y="2665532"/>
            <a:ext cx="6520220" cy="4447496"/>
          </a:xfrm>
        </p:spPr>
        <p:txBody>
          <a:bodyPr anchor="b"/>
          <a:lstStyle>
            <a:lvl1pPr>
              <a:defRPr sz="496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515791" y="7155103"/>
            <a:ext cx="6520220" cy="2338833"/>
          </a:xfrm>
        </p:spPr>
        <p:txBody>
          <a:bodyPr/>
          <a:lstStyle>
            <a:lvl1pPr marL="0" indent="0">
              <a:buNone/>
              <a:defRPr sz="1984">
                <a:solidFill>
                  <a:schemeClr val="tx1"/>
                </a:solidFill>
              </a:defRPr>
            </a:lvl1pPr>
            <a:lvl2pPr marL="377967" indent="0">
              <a:buNone/>
              <a:defRPr sz="1653">
                <a:solidFill>
                  <a:schemeClr val="tx1">
                    <a:tint val="75000"/>
                  </a:schemeClr>
                </a:solidFill>
              </a:defRPr>
            </a:lvl2pPr>
            <a:lvl3pPr marL="755934" indent="0">
              <a:buNone/>
              <a:defRPr sz="1488">
                <a:solidFill>
                  <a:schemeClr val="tx1">
                    <a:tint val="75000"/>
                  </a:schemeClr>
                </a:solidFill>
              </a:defRPr>
            </a:lvl3pPr>
            <a:lvl4pPr marL="1133902" indent="0">
              <a:buNone/>
              <a:defRPr sz="1323">
                <a:solidFill>
                  <a:schemeClr val="tx1">
                    <a:tint val="75000"/>
                  </a:schemeClr>
                </a:solidFill>
              </a:defRPr>
            </a:lvl4pPr>
            <a:lvl5pPr marL="1511869" indent="0">
              <a:buNone/>
              <a:defRPr sz="1323">
                <a:solidFill>
                  <a:schemeClr val="tx1">
                    <a:tint val="75000"/>
                  </a:schemeClr>
                </a:solidFill>
              </a:defRPr>
            </a:lvl5pPr>
            <a:lvl6pPr marL="1889836" indent="0">
              <a:buNone/>
              <a:defRPr sz="1323">
                <a:solidFill>
                  <a:schemeClr val="tx1">
                    <a:tint val="75000"/>
                  </a:schemeClr>
                </a:solidFill>
              </a:defRPr>
            </a:lvl6pPr>
            <a:lvl7pPr marL="2267803" indent="0">
              <a:buNone/>
              <a:defRPr sz="1323">
                <a:solidFill>
                  <a:schemeClr val="tx1">
                    <a:tint val="75000"/>
                  </a:schemeClr>
                </a:solidFill>
              </a:defRPr>
            </a:lvl7pPr>
            <a:lvl8pPr marL="2645771" indent="0">
              <a:buNone/>
              <a:defRPr sz="1323">
                <a:solidFill>
                  <a:schemeClr val="tx1">
                    <a:tint val="75000"/>
                  </a:schemeClr>
                </a:solidFill>
              </a:defRPr>
            </a:lvl8pPr>
            <a:lvl9pPr marL="3023738" indent="0">
              <a:buNone/>
              <a:defRPr sz="1323">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5C96708A-7127-4A82-B869-3FA5D8FD355B}" type="datetimeFigureOut">
              <a:rPr kumimoji="1" lang="ja-JP" altLang="en-US" smtClean="0"/>
              <a:t>2026/3/25</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FFC7FA3D-6EB5-4A57-8A70-ED0E02E00E33}" type="slidenum">
              <a:rPr kumimoji="1" lang="ja-JP" altLang="en-US" smtClean="0"/>
              <a:t>‹#›</a:t>
            </a:fld>
            <a:endParaRPr kumimoji="1" lang="ja-JP" altLang="en-US"/>
          </a:p>
        </p:txBody>
      </p:sp>
    </p:spTree>
    <p:extLst>
      <p:ext uri="{BB962C8B-B14F-4D97-AF65-F5344CB8AC3E}">
        <p14:creationId xmlns:p14="http://schemas.microsoft.com/office/powerpoint/2010/main" val="29050161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519728" y="2846200"/>
            <a:ext cx="3212862" cy="6783857"/>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3827085" y="2846200"/>
            <a:ext cx="3212862" cy="6783857"/>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5C96708A-7127-4A82-B869-3FA5D8FD355B}" type="datetimeFigureOut">
              <a:rPr kumimoji="1" lang="ja-JP" altLang="en-US" smtClean="0"/>
              <a:t>2026/3/25</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FFC7FA3D-6EB5-4A57-8A70-ED0E02E00E33}" type="slidenum">
              <a:rPr kumimoji="1" lang="ja-JP" altLang="en-US" smtClean="0"/>
              <a:t>‹#›</a:t>
            </a:fld>
            <a:endParaRPr kumimoji="1" lang="ja-JP" altLang="en-US"/>
          </a:p>
        </p:txBody>
      </p:sp>
    </p:spTree>
    <p:extLst>
      <p:ext uri="{BB962C8B-B14F-4D97-AF65-F5344CB8AC3E}">
        <p14:creationId xmlns:p14="http://schemas.microsoft.com/office/powerpoint/2010/main" val="14936790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520712" y="569242"/>
            <a:ext cx="6520220" cy="2066590"/>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520713" y="2620980"/>
            <a:ext cx="3198096" cy="1284502"/>
          </a:xfrm>
        </p:spPr>
        <p:txBody>
          <a:bodyPr anchor="b"/>
          <a:lstStyle>
            <a:lvl1pPr marL="0" indent="0">
              <a:buNone/>
              <a:defRPr sz="1984" b="1"/>
            </a:lvl1pPr>
            <a:lvl2pPr marL="377967" indent="0">
              <a:buNone/>
              <a:defRPr sz="1653" b="1"/>
            </a:lvl2pPr>
            <a:lvl3pPr marL="755934" indent="0">
              <a:buNone/>
              <a:defRPr sz="1488" b="1"/>
            </a:lvl3pPr>
            <a:lvl4pPr marL="1133902" indent="0">
              <a:buNone/>
              <a:defRPr sz="1323" b="1"/>
            </a:lvl4pPr>
            <a:lvl5pPr marL="1511869" indent="0">
              <a:buNone/>
              <a:defRPr sz="1323" b="1"/>
            </a:lvl5pPr>
            <a:lvl6pPr marL="1889836" indent="0">
              <a:buNone/>
              <a:defRPr sz="1323" b="1"/>
            </a:lvl6pPr>
            <a:lvl7pPr marL="2267803" indent="0">
              <a:buNone/>
              <a:defRPr sz="1323" b="1"/>
            </a:lvl7pPr>
            <a:lvl8pPr marL="2645771" indent="0">
              <a:buNone/>
              <a:defRPr sz="1323" b="1"/>
            </a:lvl8pPr>
            <a:lvl9pPr marL="3023738" indent="0">
              <a:buNone/>
              <a:defRPr sz="1323" b="1"/>
            </a:lvl9pPr>
          </a:lstStyle>
          <a:p>
            <a:pPr lvl="0"/>
            <a:r>
              <a:rPr lang="ja-JP" altLang="en-US"/>
              <a:t>マスター テキストの書式設定</a:t>
            </a:r>
          </a:p>
        </p:txBody>
      </p:sp>
      <p:sp>
        <p:nvSpPr>
          <p:cNvPr id="4" name="Content Placeholder 3"/>
          <p:cNvSpPr>
            <a:spLocks noGrp="1"/>
          </p:cNvSpPr>
          <p:nvPr>
            <p:ph sz="half" idx="2"/>
          </p:nvPr>
        </p:nvSpPr>
        <p:spPr>
          <a:xfrm>
            <a:off x="520713" y="3905482"/>
            <a:ext cx="3198096" cy="5744375"/>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3827086" y="2620980"/>
            <a:ext cx="3213847" cy="1284502"/>
          </a:xfrm>
        </p:spPr>
        <p:txBody>
          <a:bodyPr anchor="b"/>
          <a:lstStyle>
            <a:lvl1pPr marL="0" indent="0">
              <a:buNone/>
              <a:defRPr sz="1984" b="1"/>
            </a:lvl1pPr>
            <a:lvl2pPr marL="377967" indent="0">
              <a:buNone/>
              <a:defRPr sz="1653" b="1"/>
            </a:lvl2pPr>
            <a:lvl3pPr marL="755934" indent="0">
              <a:buNone/>
              <a:defRPr sz="1488" b="1"/>
            </a:lvl3pPr>
            <a:lvl4pPr marL="1133902" indent="0">
              <a:buNone/>
              <a:defRPr sz="1323" b="1"/>
            </a:lvl4pPr>
            <a:lvl5pPr marL="1511869" indent="0">
              <a:buNone/>
              <a:defRPr sz="1323" b="1"/>
            </a:lvl5pPr>
            <a:lvl6pPr marL="1889836" indent="0">
              <a:buNone/>
              <a:defRPr sz="1323" b="1"/>
            </a:lvl6pPr>
            <a:lvl7pPr marL="2267803" indent="0">
              <a:buNone/>
              <a:defRPr sz="1323" b="1"/>
            </a:lvl7pPr>
            <a:lvl8pPr marL="2645771" indent="0">
              <a:buNone/>
              <a:defRPr sz="1323" b="1"/>
            </a:lvl8pPr>
            <a:lvl9pPr marL="3023738" indent="0">
              <a:buNone/>
              <a:defRPr sz="1323" b="1"/>
            </a:lvl9pPr>
          </a:lstStyle>
          <a:p>
            <a:pPr lvl="0"/>
            <a:r>
              <a:rPr lang="ja-JP" altLang="en-US"/>
              <a:t>マスター テキストの書式設定</a:t>
            </a:r>
          </a:p>
        </p:txBody>
      </p:sp>
      <p:sp>
        <p:nvSpPr>
          <p:cNvPr id="6" name="Content Placeholder 5"/>
          <p:cNvSpPr>
            <a:spLocks noGrp="1"/>
          </p:cNvSpPr>
          <p:nvPr>
            <p:ph sz="quarter" idx="4"/>
          </p:nvPr>
        </p:nvSpPr>
        <p:spPr>
          <a:xfrm>
            <a:off x="3827086" y="3905482"/>
            <a:ext cx="3213847" cy="5744375"/>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5C96708A-7127-4A82-B869-3FA5D8FD355B}" type="datetimeFigureOut">
              <a:rPr kumimoji="1" lang="ja-JP" altLang="en-US" smtClean="0"/>
              <a:t>2026/3/25</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FFC7FA3D-6EB5-4A57-8A70-ED0E02E00E33}" type="slidenum">
              <a:rPr kumimoji="1" lang="ja-JP" altLang="en-US" smtClean="0"/>
              <a:t>‹#›</a:t>
            </a:fld>
            <a:endParaRPr kumimoji="1" lang="ja-JP" altLang="en-US"/>
          </a:p>
        </p:txBody>
      </p:sp>
    </p:spTree>
    <p:extLst>
      <p:ext uri="{BB962C8B-B14F-4D97-AF65-F5344CB8AC3E}">
        <p14:creationId xmlns:p14="http://schemas.microsoft.com/office/powerpoint/2010/main" val="3532758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5C96708A-7127-4A82-B869-3FA5D8FD355B}" type="datetimeFigureOut">
              <a:rPr kumimoji="1" lang="ja-JP" altLang="en-US" smtClean="0"/>
              <a:t>2026/3/25</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FFC7FA3D-6EB5-4A57-8A70-ED0E02E00E33}" type="slidenum">
              <a:rPr kumimoji="1" lang="ja-JP" altLang="en-US" smtClean="0"/>
              <a:t>‹#›</a:t>
            </a:fld>
            <a:endParaRPr kumimoji="1" lang="ja-JP" altLang="en-US"/>
          </a:p>
        </p:txBody>
      </p:sp>
    </p:spTree>
    <p:extLst>
      <p:ext uri="{BB962C8B-B14F-4D97-AF65-F5344CB8AC3E}">
        <p14:creationId xmlns:p14="http://schemas.microsoft.com/office/powerpoint/2010/main" val="39485850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C96708A-7127-4A82-B869-3FA5D8FD355B}" type="datetimeFigureOut">
              <a:rPr kumimoji="1" lang="ja-JP" altLang="en-US" smtClean="0"/>
              <a:t>2026/3/25</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FFC7FA3D-6EB5-4A57-8A70-ED0E02E00E33}" type="slidenum">
              <a:rPr kumimoji="1" lang="ja-JP" altLang="en-US" smtClean="0"/>
              <a:t>‹#›</a:t>
            </a:fld>
            <a:endParaRPr kumimoji="1" lang="ja-JP" altLang="en-US"/>
          </a:p>
        </p:txBody>
      </p:sp>
    </p:spTree>
    <p:extLst>
      <p:ext uri="{BB962C8B-B14F-4D97-AF65-F5344CB8AC3E}">
        <p14:creationId xmlns:p14="http://schemas.microsoft.com/office/powerpoint/2010/main" val="28199740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520712" y="712788"/>
            <a:ext cx="2438192" cy="2494756"/>
          </a:xfrm>
        </p:spPr>
        <p:txBody>
          <a:bodyPr anchor="b"/>
          <a:lstStyle>
            <a:lvl1pPr>
              <a:defRPr sz="2645"/>
            </a:lvl1pPr>
          </a:lstStyle>
          <a:p>
            <a:r>
              <a:rPr lang="ja-JP" altLang="en-US"/>
              <a:t>マスター タイトルの書式設定</a:t>
            </a:r>
            <a:endParaRPr lang="en-US" dirty="0"/>
          </a:p>
        </p:txBody>
      </p:sp>
      <p:sp>
        <p:nvSpPr>
          <p:cNvPr id="3" name="Content Placeholder 2"/>
          <p:cNvSpPr>
            <a:spLocks noGrp="1"/>
          </p:cNvSpPr>
          <p:nvPr>
            <p:ph idx="1"/>
          </p:nvPr>
        </p:nvSpPr>
        <p:spPr>
          <a:xfrm>
            <a:off x="3213847" y="1539425"/>
            <a:ext cx="3827085" cy="7598117"/>
          </a:xfrm>
        </p:spPr>
        <p:txBody>
          <a:bodyPr/>
          <a:lstStyle>
            <a:lvl1pPr>
              <a:defRPr sz="2645"/>
            </a:lvl1pPr>
            <a:lvl2pPr>
              <a:defRPr sz="2315"/>
            </a:lvl2pPr>
            <a:lvl3pPr>
              <a:defRPr sz="1984"/>
            </a:lvl3pPr>
            <a:lvl4pPr>
              <a:defRPr sz="1653"/>
            </a:lvl4pPr>
            <a:lvl5pPr>
              <a:defRPr sz="1653"/>
            </a:lvl5pPr>
            <a:lvl6pPr>
              <a:defRPr sz="1653"/>
            </a:lvl6pPr>
            <a:lvl7pPr>
              <a:defRPr sz="1653"/>
            </a:lvl7pPr>
            <a:lvl8pPr>
              <a:defRPr sz="1653"/>
            </a:lvl8pPr>
            <a:lvl9pPr>
              <a:defRPr sz="1653"/>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520712" y="3207544"/>
            <a:ext cx="2438192" cy="5942372"/>
          </a:xfrm>
        </p:spPr>
        <p:txBody>
          <a:bodyPr/>
          <a:lstStyle>
            <a:lvl1pPr marL="0" indent="0">
              <a:buNone/>
              <a:defRPr sz="1323"/>
            </a:lvl1pPr>
            <a:lvl2pPr marL="377967" indent="0">
              <a:buNone/>
              <a:defRPr sz="1157"/>
            </a:lvl2pPr>
            <a:lvl3pPr marL="755934" indent="0">
              <a:buNone/>
              <a:defRPr sz="992"/>
            </a:lvl3pPr>
            <a:lvl4pPr marL="1133902" indent="0">
              <a:buNone/>
              <a:defRPr sz="827"/>
            </a:lvl4pPr>
            <a:lvl5pPr marL="1511869" indent="0">
              <a:buNone/>
              <a:defRPr sz="827"/>
            </a:lvl5pPr>
            <a:lvl6pPr marL="1889836" indent="0">
              <a:buNone/>
              <a:defRPr sz="827"/>
            </a:lvl6pPr>
            <a:lvl7pPr marL="2267803" indent="0">
              <a:buNone/>
              <a:defRPr sz="827"/>
            </a:lvl7pPr>
            <a:lvl8pPr marL="2645771" indent="0">
              <a:buNone/>
              <a:defRPr sz="827"/>
            </a:lvl8pPr>
            <a:lvl9pPr marL="3023738" indent="0">
              <a:buNone/>
              <a:defRPr sz="827"/>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5C96708A-7127-4A82-B869-3FA5D8FD355B}" type="datetimeFigureOut">
              <a:rPr kumimoji="1" lang="ja-JP" altLang="en-US" smtClean="0"/>
              <a:t>2026/3/25</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FFC7FA3D-6EB5-4A57-8A70-ED0E02E00E33}" type="slidenum">
              <a:rPr kumimoji="1" lang="ja-JP" altLang="en-US" smtClean="0"/>
              <a:t>‹#›</a:t>
            </a:fld>
            <a:endParaRPr kumimoji="1" lang="ja-JP" altLang="en-US"/>
          </a:p>
        </p:txBody>
      </p:sp>
    </p:spTree>
    <p:extLst>
      <p:ext uri="{BB962C8B-B14F-4D97-AF65-F5344CB8AC3E}">
        <p14:creationId xmlns:p14="http://schemas.microsoft.com/office/powerpoint/2010/main" val="11036684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520712" y="712788"/>
            <a:ext cx="2438192" cy="2494756"/>
          </a:xfrm>
        </p:spPr>
        <p:txBody>
          <a:bodyPr anchor="b"/>
          <a:lstStyle>
            <a:lvl1pPr>
              <a:defRPr sz="2645"/>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3213847" y="1539425"/>
            <a:ext cx="3827085" cy="7598117"/>
          </a:xfrm>
        </p:spPr>
        <p:txBody>
          <a:bodyPr anchor="t"/>
          <a:lstStyle>
            <a:lvl1pPr marL="0" indent="0">
              <a:buNone/>
              <a:defRPr sz="2645"/>
            </a:lvl1pPr>
            <a:lvl2pPr marL="377967" indent="0">
              <a:buNone/>
              <a:defRPr sz="2315"/>
            </a:lvl2pPr>
            <a:lvl3pPr marL="755934" indent="0">
              <a:buNone/>
              <a:defRPr sz="1984"/>
            </a:lvl3pPr>
            <a:lvl4pPr marL="1133902" indent="0">
              <a:buNone/>
              <a:defRPr sz="1653"/>
            </a:lvl4pPr>
            <a:lvl5pPr marL="1511869" indent="0">
              <a:buNone/>
              <a:defRPr sz="1653"/>
            </a:lvl5pPr>
            <a:lvl6pPr marL="1889836" indent="0">
              <a:buNone/>
              <a:defRPr sz="1653"/>
            </a:lvl6pPr>
            <a:lvl7pPr marL="2267803" indent="0">
              <a:buNone/>
              <a:defRPr sz="1653"/>
            </a:lvl7pPr>
            <a:lvl8pPr marL="2645771" indent="0">
              <a:buNone/>
              <a:defRPr sz="1653"/>
            </a:lvl8pPr>
            <a:lvl9pPr marL="3023738" indent="0">
              <a:buNone/>
              <a:defRPr sz="1653"/>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520712" y="3207544"/>
            <a:ext cx="2438192" cy="5942372"/>
          </a:xfrm>
        </p:spPr>
        <p:txBody>
          <a:bodyPr/>
          <a:lstStyle>
            <a:lvl1pPr marL="0" indent="0">
              <a:buNone/>
              <a:defRPr sz="1323"/>
            </a:lvl1pPr>
            <a:lvl2pPr marL="377967" indent="0">
              <a:buNone/>
              <a:defRPr sz="1157"/>
            </a:lvl2pPr>
            <a:lvl3pPr marL="755934" indent="0">
              <a:buNone/>
              <a:defRPr sz="992"/>
            </a:lvl3pPr>
            <a:lvl4pPr marL="1133902" indent="0">
              <a:buNone/>
              <a:defRPr sz="827"/>
            </a:lvl4pPr>
            <a:lvl5pPr marL="1511869" indent="0">
              <a:buNone/>
              <a:defRPr sz="827"/>
            </a:lvl5pPr>
            <a:lvl6pPr marL="1889836" indent="0">
              <a:buNone/>
              <a:defRPr sz="827"/>
            </a:lvl6pPr>
            <a:lvl7pPr marL="2267803" indent="0">
              <a:buNone/>
              <a:defRPr sz="827"/>
            </a:lvl7pPr>
            <a:lvl8pPr marL="2645771" indent="0">
              <a:buNone/>
              <a:defRPr sz="827"/>
            </a:lvl8pPr>
            <a:lvl9pPr marL="3023738" indent="0">
              <a:buNone/>
              <a:defRPr sz="827"/>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5C96708A-7127-4A82-B869-3FA5D8FD355B}" type="datetimeFigureOut">
              <a:rPr kumimoji="1" lang="ja-JP" altLang="en-US" smtClean="0"/>
              <a:t>2026/3/25</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FFC7FA3D-6EB5-4A57-8A70-ED0E02E00E33}" type="slidenum">
              <a:rPr kumimoji="1" lang="ja-JP" altLang="en-US" smtClean="0"/>
              <a:t>‹#›</a:t>
            </a:fld>
            <a:endParaRPr kumimoji="1" lang="ja-JP" altLang="en-US"/>
          </a:p>
        </p:txBody>
      </p:sp>
    </p:spTree>
    <p:extLst>
      <p:ext uri="{BB962C8B-B14F-4D97-AF65-F5344CB8AC3E}">
        <p14:creationId xmlns:p14="http://schemas.microsoft.com/office/powerpoint/2010/main" val="25971903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728" y="569242"/>
            <a:ext cx="6520220" cy="2066590"/>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519728" y="2846200"/>
            <a:ext cx="6520220" cy="6783857"/>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519728" y="9909729"/>
            <a:ext cx="1700927" cy="569240"/>
          </a:xfrm>
          <a:prstGeom prst="rect">
            <a:avLst/>
          </a:prstGeom>
        </p:spPr>
        <p:txBody>
          <a:bodyPr vert="horz" lIns="91440" tIns="45720" rIns="91440" bIns="45720" rtlCol="0" anchor="ctr"/>
          <a:lstStyle>
            <a:lvl1pPr algn="l">
              <a:defRPr sz="992">
                <a:solidFill>
                  <a:schemeClr val="tx1">
                    <a:tint val="75000"/>
                  </a:schemeClr>
                </a:solidFill>
              </a:defRPr>
            </a:lvl1pPr>
          </a:lstStyle>
          <a:p>
            <a:fld id="{5C96708A-7127-4A82-B869-3FA5D8FD355B}" type="datetimeFigureOut">
              <a:rPr kumimoji="1" lang="ja-JP" altLang="en-US" smtClean="0"/>
              <a:t>2026/3/25</a:t>
            </a:fld>
            <a:endParaRPr kumimoji="1" lang="ja-JP" altLang="en-US"/>
          </a:p>
        </p:txBody>
      </p:sp>
      <p:sp>
        <p:nvSpPr>
          <p:cNvPr id="5" name="Footer Placeholder 4"/>
          <p:cNvSpPr>
            <a:spLocks noGrp="1"/>
          </p:cNvSpPr>
          <p:nvPr>
            <p:ph type="ftr" sz="quarter" idx="3"/>
          </p:nvPr>
        </p:nvSpPr>
        <p:spPr>
          <a:xfrm>
            <a:off x="2504143" y="9909729"/>
            <a:ext cx="2551390" cy="569240"/>
          </a:xfrm>
          <a:prstGeom prst="rect">
            <a:avLst/>
          </a:prstGeom>
        </p:spPr>
        <p:txBody>
          <a:bodyPr vert="horz" lIns="91440" tIns="45720" rIns="91440" bIns="45720" rtlCol="0" anchor="ctr"/>
          <a:lstStyle>
            <a:lvl1pPr algn="ctr">
              <a:defRPr sz="992">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5339020" y="9909729"/>
            <a:ext cx="1700927" cy="569240"/>
          </a:xfrm>
          <a:prstGeom prst="rect">
            <a:avLst/>
          </a:prstGeom>
        </p:spPr>
        <p:txBody>
          <a:bodyPr vert="horz" lIns="91440" tIns="45720" rIns="91440" bIns="45720" rtlCol="0" anchor="ctr"/>
          <a:lstStyle>
            <a:lvl1pPr algn="r">
              <a:defRPr sz="992">
                <a:solidFill>
                  <a:schemeClr val="tx1">
                    <a:tint val="75000"/>
                  </a:schemeClr>
                </a:solidFill>
              </a:defRPr>
            </a:lvl1pPr>
          </a:lstStyle>
          <a:p>
            <a:fld id="{FFC7FA3D-6EB5-4A57-8A70-ED0E02E00E33}" type="slidenum">
              <a:rPr kumimoji="1" lang="ja-JP" altLang="en-US" smtClean="0"/>
              <a:t>‹#›</a:t>
            </a:fld>
            <a:endParaRPr kumimoji="1" lang="ja-JP" altLang="en-US"/>
          </a:p>
        </p:txBody>
      </p:sp>
    </p:spTree>
    <p:extLst>
      <p:ext uri="{BB962C8B-B14F-4D97-AF65-F5344CB8AC3E}">
        <p14:creationId xmlns:p14="http://schemas.microsoft.com/office/powerpoint/2010/main" val="6430952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755934" rtl="0" eaLnBrk="1" latinLnBrk="0" hangingPunct="1">
        <a:lnSpc>
          <a:spcPct val="90000"/>
        </a:lnSpc>
        <a:spcBef>
          <a:spcPct val="0"/>
        </a:spcBef>
        <a:buNone/>
        <a:defRPr kumimoji="1" sz="3637" kern="1200">
          <a:solidFill>
            <a:schemeClr val="tx1"/>
          </a:solidFill>
          <a:latin typeface="+mj-lt"/>
          <a:ea typeface="+mj-ea"/>
          <a:cs typeface="+mj-cs"/>
        </a:defRPr>
      </a:lvl1pPr>
    </p:titleStyle>
    <p:bodyStyle>
      <a:lvl1pPr marL="188984" indent="-188984" algn="l" defTabSz="755934" rtl="0" eaLnBrk="1" latinLnBrk="0" hangingPunct="1">
        <a:lnSpc>
          <a:spcPct val="90000"/>
        </a:lnSpc>
        <a:spcBef>
          <a:spcPts val="827"/>
        </a:spcBef>
        <a:buFont typeface="Arial" panose="020B0604020202020204" pitchFamily="34" charset="0"/>
        <a:buChar char="•"/>
        <a:defRPr kumimoji="1" sz="2315" kern="1200">
          <a:solidFill>
            <a:schemeClr val="tx1"/>
          </a:solidFill>
          <a:latin typeface="+mn-lt"/>
          <a:ea typeface="+mn-ea"/>
          <a:cs typeface="+mn-cs"/>
        </a:defRPr>
      </a:lvl1pPr>
      <a:lvl2pPr marL="566951" indent="-188984" algn="l" defTabSz="755934" rtl="0" eaLnBrk="1" latinLnBrk="0" hangingPunct="1">
        <a:lnSpc>
          <a:spcPct val="90000"/>
        </a:lnSpc>
        <a:spcBef>
          <a:spcPts val="413"/>
        </a:spcBef>
        <a:buFont typeface="Arial" panose="020B0604020202020204" pitchFamily="34" charset="0"/>
        <a:buChar char="•"/>
        <a:defRPr kumimoji="1" sz="1984" kern="1200">
          <a:solidFill>
            <a:schemeClr val="tx1"/>
          </a:solidFill>
          <a:latin typeface="+mn-lt"/>
          <a:ea typeface="+mn-ea"/>
          <a:cs typeface="+mn-cs"/>
        </a:defRPr>
      </a:lvl2pPr>
      <a:lvl3pPr marL="944918" indent="-188984" algn="l" defTabSz="755934" rtl="0" eaLnBrk="1" latinLnBrk="0" hangingPunct="1">
        <a:lnSpc>
          <a:spcPct val="90000"/>
        </a:lnSpc>
        <a:spcBef>
          <a:spcPts val="413"/>
        </a:spcBef>
        <a:buFont typeface="Arial" panose="020B0604020202020204" pitchFamily="34" charset="0"/>
        <a:buChar char="•"/>
        <a:defRPr kumimoji="1" sz="1653" kern="1200">
          <a:solidFill>
            <a:schemeClr val="tx1"/>
          </a:solidFill>
          <a:latin typeface="+mn-lt"/>
          <a:ea typeface="+mn-ea"/>
          <a:cs typeface="+mn-cs"/>
        </a:defRPr>
      </a:lvl3pPr>
      <a:lvl4pPr marL="1322885" indent="-188984" algn="l" defTabSz="755934" rtl="0" eaLnBrk="1" latinLnBrk="0" hangingPunct="1">
        <a:lnSpc>
          <a:spcPct val="90000"/>
        </a:lnSpc>
        <a:spcBef>
          <a:spcPts val="413"/>
        </a:spcBef>
        <a:buFont typeface="Arial" panose="020B0604020202020204" pitchFamily="34" charset="0"/>
        <a:buChar char="•"/>
        <a:defRPr kumimoji="1" sz="1488" kern="1200">
          <a:solidFill>
            <a:schemeClr val="tx1"/>
          </a:solidFill>
          <a:latin typeface="+mn-lt"/>
          <a:ea typeface="+mn-ea"/>
          <a:cs typeface="+mn-cs"/>
        </a:defRPr>
      </a:lvl4pPr>
      <a:lvl5pPr marL="1700853" indent="-188984" algn="l" defTabSz="755934" rtl="0" eaLnBrk="1" latinLnBrk="0" hangingPunct="1">
        <a:lnSpc>
          <a:spcPct val="90000"/>
        </a:lnSpc>
        <a:spcBef>
          <a:spcPts val="413"/>
        </a:spcBef>
        <a:buFont typeface="Arial" panose="020B0604020202020204" pitchFamily="34" charset="0"/>
        <a:buChar char="•"/>
        <a:defRPr kumimoji="1" sz="1488" kern="1200">
          <a:solidFill>
            <a:schemeClr val="tx1"/>
          </a:solidFill>
          <a:latin typeface="+mn-lt"/>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kumimoji="1"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kumimoji="1"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kumimoji="1"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kumimoji="1" sz="1488" kern="1200">
          <a:solidFill>
            <a:schemeClr val="tx1"/>
          </a:solidFill>
          <a:latin typeface="+mn-lt"/>
          <a:ea typeface="+mn-ea"/>
          <a:cs typeface="+mn-cs"/>
        </a:defRPr>
      </a:lvl9pPr>
    </p:bodyStyle>
    <p:otherStyle>
      <a:defPPr>
        <a:defRPr lang="en-US"/>
      </a:defPPr>
      <a:lvl1pPr marL="0" algn="l" defTabSz="755934" rtl="0" eaLnBrk="1" latinLnBrk="0" hangingPunct="1">
        <a:defRPr kumimoji="1" sz="1488" kern="1200">
          <a:solidFill>
            <a:schemeClr val="tx1"/>
          </a:solidFill>
          <a:latin typeface="+mn-lt"/>
          <a:ea typeface="+mn-ea"/>
          <a:cs typeface="+mn-cs"/>
        </a:defRPr>
      </a:lvl1pPr>
      <a:lvl2pPr marL="377967" algn="l" defTabSz="755934" rtl="0" eaLnBrk="1" latinLnBrk="0" hangingPunct="1">
        <a:defRPr kumimoji="1" sz="1488" kern="1200">
          <a:solidFill>
            <a:schemeClr val="tx1"/>
          </a:solidFill>
          <a:latin typeface="+mn-lt"/>
          <a:ea typeface="+mn-ea"/>
          <a:cs typeface="+mn-cs"/>
        </a:defRPr>
      </a:lvl2pPr>
      <a:lvl3pPr marL="755934" algn="l" defTabSz="755934" rtl="0" eaLnBrk="1" latinLnBrk="0" hangingPunct="1">
        <a:defRPr kumimoji="1" sz="1488" kern="1200">
          <a:solidFill>
            <a:schemeClr val="tx1"/>
          </a:solidFill>
          <a:latin typeface="+mn-lt"/>
          <a:ea typeface="+mn-ea"/>
          <a:cs typeface="+mn-cs"/>
        </a:defRPr>
      </a:lvl3pPr>
      <a:lvl4pPr marL="1133902" algn="l" defTabSz="755934" rtl="0" eaLnBrk="1" latinLnBrk="0" hangingPunct="1">
        <a:defRPr kumimoji="1" sz="1488" kern="1200">
          <a:solidFill>
            <a:schemeClr val="tx1"/>
          </a:solidFill>
          <a:latin typeface="+mn-lt"/>
          <a:ea typeface="+mn-ea"/>
          <a:cs typeface="+mn-cs"/>
        </a:defRPr>
      </a:lvl4pPr>
      <a:lvl5pPr marL="1511869" algn="l" defTabSz="755934" rtl="0" eaLnBrk="1" latinLnBrk="0" hangingPunct="1">
        <a:defRPr kumimoji="1" sz="1488" kern="1200">
          <a:solidFill>
            <a:schemeClr val="tx1"/>
          </a:solidFill>
          <a:latin typeface="+mn-lt"/>
          <a:ea typeface="+mn-ea"/>
          <a:cs typeface="+mn-cs"/>
        </a:defRPr>
      </a:lvl5pPr>
      <a:lvl6pPr marL="1889836" algn="l" defTabSz="755934" rtl="0" eaLnBrk="1" latinLnBrk="0" hangingPunct="1">
        <a:defRPr kumimoji="1" sz="1488" kern="1200">
          <a:solidFill>
            <a:schemeClr val="tx1"/>
          </a:solidFill>
          <a:latin typeface="+mn-lt"/>
          <a:ea typeface="+mn-ea"/>
          <a:cs typeface="+mn-cs"/>
        </a:defRPr>
      </a:lvl6pPr>
      <a:lvl7pPr marL="2267803" algn="l" defTabSz="755934" rtl="0" eaLnBrk="1" latinLnBrk="0" hangingPunct="1">
        <a:defRPr kumimoji="1" sz="1488" kern="1200">
          <a:solidFill>
            <a:schemeClr val="tx1"/>
          </a:solidFill>
          <a:latin typeface="+mn-lt"/>
          <a:ea typeface="+mn-ea"/>
          <a:cs typeface="+mn-cs"/>
        </a:defRPr>
      </a:lvl7pPr>
      <a:lvl8pPr marL="2645771" algn="l" defTabSz="755934" rtl="0" eaLnBrk="1" latinLnBrk="0" hangingPunct="1">
        <a:defRPr kumimoji="1" sz="1488" kern="1200">
          <a:solidFill>
            <a:schemeClr val="tx1"/>
          </a:solidFill>
          <a:latin typeface="+mn-lt"/>
          <a:ea typeface="+mn-ea"/>
          <a:cs typeface="+mn-cs"/>
        </a:defRPr>
      </a:lvl8pPr>
      <a:lvl9pPr marL="3023738" algn="l" defTabSz="755934" rtl="0" eaLnBrk="1" latinLnBrk="0" hangingPunct="1">
        <a:defRPr kumimoji="1" sz="148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jpg"/><Relationship Id="rId2"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jp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2.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四角形: 角を丸くする 21">
            <a:extLst>
              <a:ext uri="{FF2B5EF4-FFF2-40B4-BE49-F238E27FC236}">
                <a16:creationId xmlns:a16="http://schemas.microsoft.com/office/drawing/2014/main" id="{1A2DB30C-135B-42F2-928B-2BBB71618EDD}"/>
              </a:ext>
            </a:extLst>
          </p:cNvPr>
          <p:cNvSpPr/>
          <p:nvPr/>
        </p:nvSpPr>
        <p:spPr>
          <a:xfrm>
            <a:off x="492756" y="1259313"/>
            <a:ext cx="1503754" cy="422922"/>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はじめに</a:t>
            </a:r>
          </a:p>
        </p:txBody>
      </p:sp>
      <p:sp>
        <p:nvSpPr>
          <p:cNvPr id="4" name="正方形/長方形 3">
            <a:extLst>
              <a:ext uri="{FF2B5EF4-FFF2-40B4-BE49-F238E27FC236}">
                <a16:creationId xmlns:a16="http://schemas.microsoft.com/office/drawing/2014/main" id="{60CCA7A9-CEE5-4F48-B5D8-DC332C8D9DDF}"/>
              </a:ext>
            </a:extLst>
          </p:cNvPr>
          <p:cNvSpPr/>
          <p:nvPr/>
        </p:nvSpPr>
        <p:spPr>
          <a:xfrm>
            <a:off x="492754" y="301844"/>
            <a:ext cx="6574162" cy="78259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b="1" dirty="0">
                <a:solidFill>
                  <a:schemeClr val="tx1"/>
                </a:solidFill>
              </a:rPr>
              <a:t>　配分決定後の流れと留意事項</a:t>
            </a:r>
          </a:p>
        </p:txBody>
      </p:sp>
      <p:pic>
        <p:nvPicPr>
          <p:cNvPr id="5" name="図 4">
            <a:extLst>
              <a:ext uri="{FF2B5EF4-FFF2-40B4-BE49-F238E27FC236}">
                <a16:creationId xmlns:a16="http://schemas.microsoft.com/office/drawing/2014/main" id="{190A7B5F-612A-8D99-7DB1-0E85E435C49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41937" y="355951"/>
            <a:ext cx="691016" cy="691016"/>
          </a:xfrm>
          <a:prstGeom prst="rect">
            <a:avLst/>
          </a:prstGeom>
        </p:spPr>
      </p:pic>
      <p:sp>
        <p:nvSpPr>
          <p:cNvPr id="28" name="四角形: 角を丸くする 27">
            <a:extLst>
              <a:ext uri="{FF2B5EF4-FFF2-40B4-BE49-F238E27FC236}">
                <a16:creationId xmlns:a16="http://schemas.microsoft.com/office/drawing/2014/main" id="{CF6D0220-3250-95FF-8A93-B5628FEFE3A5}"/>
              </a:ext>
            </a:extLst>
          </p:cNvPr>
          <p:cNvSpPr/>
          <p:nvPr/>
        </p:nvSpPr>
        <p:spPr>
          <a:xfrm>
            <a:off x="460207" y="2743224"/>
            <a:ext cx="1536303" cy="422922"/>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活動実施時</a:t>
            </a:r>
          </a:p>
        </p:txBody>
      </p:sp>
      <p:sp>
        <p:nvSpPr>
          <p:cNvPr id="32" name="テキスト ボックス 31">
            <a:extLst>
              <a:ext uri="{FF2B5EF4-FFF2-40B4-BE49-F238E27FC236}">
                <a16:creationId xmlns:a16="http://schemas.microsoft.com/office/drawing/2014/main" id="{E84A7AED-1716-9587-97D6-FB730A51F6BF}"/>
              </a:ext>
            </a:extLst>
          </p:cNvPr>
          <p:cNvSpPr txBox="1"/>
          <p:nvPr/>
        </p:nvSpPr>
        <p:spPr>
          <a:xfrm>
            <a:off x="541327" y="3119791"/>
            <a:ext cx="6477017" cy="5537157"/>
          </a:xfrm>
          <a:prstGeom prst="rect">
            <a:avLst/>
          </a:prstGeom>
          <a:noFill/>
          <a:ln>
            <a:noFill/>
          </a:ln>
        </p:spPr>
        <p:txBody>
          <a:bodyPr wrap="square" rtlCol="0">
            <a:spAutoFit/>
          </a:bodyPr>
          <a:lstStyle/>
          <a:p>
            <a:pPr>
              <a:lnSpc>
                <a:spcPct val="150000"/>
              </a:lnSpc>
            </a:pPr>
            <a:r>
              <a:rPr kumimoji="1" lang="ja-JP" altLang="en-US" sz="1100" dirty="0">
                <a:latin typeface="+mn-ea"/>
              </a:rPr>
              <a:t>　赤い羽根共同募金は、多くの皆様のご協力により成り立っています。</a:t>
            </a:r>
            <a:endParaRPr kumimoji="1" lang="en-US" altLang="ja-JP" sz="1100" dirty="0">
              <a:latin typeface="+mn-ea"/>
            </a:endParaRPr>
          </a:p>
          <a:p>
            <a:pPr>
              <a:lnSpc>
                <a:spcPct val="150000"/>
              </a:lnSpc>
            </a:pPr>
            <a:r>
              <a:rPr kumimoji="1" lang="ja-JP" altLang="en-US" sz="1100" dirty="0">
                <a:latin typeface="+mn-ea"/>
              </a:rPr>
              <a:t>　配分を受けて活動を実施したことを寄付者の皆様に知っていただくため、次のとおり明示してください。</a:t>
            </a:r>
            <a:endParaRPr kumimoji="1" lang="en-US" altLang="ja-JP" sz="1100" dirty="0">
              <a:latin typeface="+mn-ea"/>
            </a:endParaRPr>
          </a:p>
          <a:p>
            <a:pPr>
              <a:lnSpc>
                <a:spcPct val="150000"/>
              </a:lnSpc>
            </a:pPr>
            <a:r>
              <a:rPr kumimoji="1" lang="ja-JP" altLang="en-US" sz="1200" dirty="0">
                <a:latin typeface="+mn-ea"/>
              </a:rPr>
              <a:t>　</a:t>
            </a:r>
            <a:r>
              <a:rPr kumimoji="1" lang="en-US" altLang="ja-JP" sz="1100" b="1" u="sng" dirty="0">
                <a:latin typeface="+mn-ea"/>
              </a:rPr>
              <a:t>※</a:t>
            </a:r>
            <a:r>
              <a:rPr kumimoji="1" lang="ja-JP" altLang="en-US" sz="1100" b="1" u="sng" dirty="0">
                <a:latin typeface="+mn-ea"/>
              </a:rPr>
              <a:t>活動実施後、「活動の内容・様子がわかる写真」「配分明示が確認できる写真」を寄付者への</a:t>
            </a:r>
            <a:endParaRPr kumimoji="1" lang="en-US" altLang="ja-JP" sz="1100" b="1" u="sng" dirty="0">
              <a:latin typeface="+mn-ea"/>
            </a:endParaRPr>
          </a:p>
          <a:p>
            <a:pPr>
              <a:lnSpc>
                <a:spcPct val="150000"/>
              </a:lnSpc>
            </a:pPr>
            <a:r>
              <a:rPr kumimoji="1" lang="ja-JP" altLang="en-US" sz="1100" b="1" dirty="0">
                <a:latin typeface="+mn-ea"/>
              </a:rPr>
              <a:t>　</a:t>
            </a:r>
            <a:r>
              <a:rPr kumimoji="1" lang="ja-JP" altLang="en-US" sz="1100" b="1" u="sng" dirty="0">
                <a:latin typeface="+mn-ea"/>
              </a:rPr>
              <a:t>ありがとうメッセージ</a:t>
            </a:r>
            <a:r>
              <a:rPr kumimoji="1" lang="en-US" altLang="ja-JP" sz="1100" b="1" u="sng" dirty="0">
                <a:latin typeface="+mn-ea"/>
              </a:rPr>
              <a:t>(</a:t>
            </a:r>
            <a:r>
              <a:rPr kumimoji="1" lang="ja-JP" altLang="en-US" sz="1100" b="1" u="sng" dirty="0">
                <a:latin typeface="+mn-ea"/>
              </a:rPr>
              <a:t>様式４号</a:t>
            </a:r>
            <a:r>
              <a:rPr kumimoji="1" lang="en-US" altLang="ja-JP" sz="1100" b="1" u="sng" dirty="0">
                <a:latin typeface="+mn-ea"/>
              </a:rPr>
              <a:t>)</a:t>
            </a:r>
            <a:r>
              <a:rPr kumimoji="1" lang="ja-JP" altLang="en-US" sz="1100" b="1" u="sng" dirty="0">
                <a:latin typeface="+mn-ea"/>
              </a:rPr>
              <a:t>と共に提出していただきますので、忘れずご準備ください。</a:t>
            </a:r>
            <a:endParaRPr kumimoji="1" lang="en-US" altLang="ja-JP" sz="1100" b="1" u="sng" dirty="0">
              <a:latin typeface="+mn-ea"/>
            </a:endParaRPr>
          </a:p>
          <a:p>
            <a:pPr>
              <a:lnSpc>
                <a:spcPct val="150000"/>
              </a:lnSpc>
            </a:pPr>
            <a:endParaRPr kumimoji="1" lang="en-US" altLang="ja-JP" sz="500" dirty="0">
              <a:latin typeface="+mn-ea"/>
            </a:endParaRPr>
          </a:p>
          <a:p>
            <a:pPr>
              <a:lnSpc>
                <a:spcPct val="150000"/>
              </a:lnSpc>
            </a:pPr>
            <a:r>
              <a:rPr kumimoji="1" lang="ja-JP" altLang="en-US" sz="1200" dirty="0">
                <a:latin typeface="+mn-ea"/>
              </a:rPr>
              <a:t>（</a:t>
            </a:r>
            <a:r>
              <a:rPr kumimoji="1" lang="en-US" altLang="ja-JP" sz="1200" dirty="0">
                <a:latin typeface="+mn-ea"/>
              </a:rPr>
              <a:t>1</a:t>
            </a:r>
            <a:r>
              <a:rPr kumimoji="1" lang="ja-JP" altLang="en-US" sz="1200" dirty="0">
                <a:latin typeface="+mn-ea"/>
              </a:rPr>
              <a:t>）配分明示シールの貼付（物品購入の場合）</a:t>
            </a:r>
            <a:endParaRPr kumimoji="1" lang="en-US" altLang="ja-JP" sz="1200" dirty="0">
              <a:latin typeface="+mn-ea"/>
            </a:endParaRPr>
          </a:p>
          <a:p>
            <a:pPr>
              <a:lnSpc>
                <a:spcPct val="150000"/>
              </a:lnSpc>
            </a:pPr>
            <a:r>
              <a:rPr kumimoji="1" lang="ja-JP" altLang="en-US" sz="1200" dirty="0">
                <a:latin typeface="+mn-ea"/>
              </a:rPr>
              <a:t>　</a:t>
            </a:r>
            <a:r>
              <a:rPr kumimoji="1" lang="ja-JP" altLang="en-US" sz="1100" dirty="0">
                <a:latin typeface="+mn-ea"/>
              </a:rPr>
              <a:t>申請書提出時の「経費積算書」に物品等購入予定のあった団体には、決定通知にシールを同封しておりますので、購入した物品に貼付してください。</a:t>
            </a:r>
            <a:endParaRPr kumimoji="1" lang="en-US" altLang="ja-JP" sz="1100" dirty="0">
              <a:latin typeface="+mn-ea"/>
            </a:endParaRPr>
          </a:p>
          <a:p>
            <a:pPr>
              <a:lnSpc>
                <a:spcPct val="150000"/>
              </a:lnSpc>
            </a:pPr>
            <a:r>
              <a:rPr kumimoji="1" lang="ja-JP" altLang="en-US" sz="1100" dirty="0">
                <a:latin typeface="+mn-ea"/>
              </a:rPr>
              <a:t>　数量の不足等ありましたら本会までご連絡ください。</a:t>
            </a:r>
            <a:endParaRPr kumimoji="1" lang="en-US" altLang="ja-JP" sz="1100" dirty="0">
              <a:latin typeface="+mn-ea"/>
            </a:endParaRPr>
          </a:p>
          <a:p>
            <a:pPr marL="0" marR="0" lvl="0" indent="0" algn="l" defTabSz="457200" rtl="0" eaLnBrk="1" fontAlgn="auto" latinLnBrk="0" hangingPunct="1">
              <a:lnSpc>
                <a:spcPct val="150000"/>
              </a:lnSpc>
              <a:spcBef>
                <a:spcPts val="120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a:t>
            </a:r>
            <a:r>
              <a:rPr kumimoji="1" lang="en-US" altLang="ja-JP" sz="12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2</a:t>
            </a:r>
            <a:r>
              <a:rPr kumimoji="1" lang="ja-JP" altLang="en-US" sz="12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）印刷物への明示（チラシ・広報物・実施要領等）</a:t>
            </a:r>
            <a:endParaRPr kumimoji="1" lang="en-US" altLang="ja-JP" sz="12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mn-ea"/>
                <a:cs typeface="+mn-cs"/>
              </a:rPr>
              <a:t>　</a:t>
            </a:r>
            <a:r>
              <a:rPr kumimoji="1" lang="ja-JP" altLang="en-US" sz="1100" b="0" i="0" u="none" strike="noStrike" kern="1200" cap="none" spc="0" normalizeH="0" baseline="0" noProof="0" dirty="0">
                <a:ln>
                  <a:noFill/>
                </a:ln>
                <a:solidFill>
                  <a:prstClr val="black"/>
                </a:solidFill>
                <a:effectLst/>
                <a:uLnTx/>
                <a:uFillTx/>
                <a:latin typeface="+mn-ea"/>
                <a:cs typeface="+mn-cs"/>
              </a:rPr>
              <a:t>印刷物のある場合、目立つ所に下記の例を参考に明示とロゴを使用してください。</a:t>
            </a:r>
            <a:endParaRPr kumimoji="1" lang="en-US" altLang="ja-JP" sz="1100" b="0" i="0" u="none" strike="noStrike" kern="1200" cap="none" spc="0" normalizeH="0" baseline="0" noProof="0" dirty="0">
              <a:ln>
                <a:noFill/>
              </a:ln>
              <a:solidFill>
                <a:prstClr val="black"/>
              </a:solidFill>
              <a:effectLst/>
              <a:uLnTx/>
              <a:uFillTx/>
              <a:latin typeface="+mn-ea"/>
              <a:cs typeface="+mn-cs"/>
            </a:endParaRPr>
          </a:p>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1100" dirty="0">
                <a:solidFill>
                  <a:prstClr val="black"/>
                </a:solidFill>
                <a:latin typeface="+mn-ea"/>
              </a:rPr>
              <a:t>　また、マスコミ等の取材が入る場合は、赤い羽根共同募金の配分金で実施している旨をお伝えください。</a:t>
            </a:r>
            <a:endParaRPr kumimoji="1" lang="en-US" altLang="ja-JP" sz="1100" dirty="0">
              <a:solidFill>
                <a:prstClr val="black"/>
              </a:solidFill>
              <a:latin typeface="+mn-ea"/>
            </a:endParaRPr>
          </a:p>
          <a:p>
            <a:pPr marL="0" marR="0" lvl="0" indent="0" algn="l" defTabSz="457200" rtl="0" eaLnBrk="1" fontAlgn="auto" latinLnBrk="0" hangingPunct="1">
              <a:lnSpc>
                <a:spcPct val="150000"/>
              </a:lnSpc>
              <a:spcBef>
                <a:spcPts val="0"/>
              </a:spcBef>
              <a:spcAft>
                <a:spcPts val="0"/>
              </a:spcAft>
              <a:buClrTx/>
              <a:buSzTx/>
              <a:buFontTx/>
              <a:buNone/>
              <a:tabLst/>
              <a:defRPr/>
            </a:pPr>
            <a:endParaRPr kumimoji="1" lang="en-US" altLang="ja-JP" sz="1200" b="0" i="0" u="none" strike="noStrike" kern="1200" cap="none" spc="0" normalizeH="0" baseline="0" noProof="0" dirty="0">
              <a:ln>
                <a:noFill/>
              </a:ln>
              <a:solidFill>
                <a:prstClr val="black"/>
              </a:solidFill>
              <a:effectLst/>
              <a:uLnTx/>
              <a:uFillTx/>
              <a:latin typeface="+mn-ea"/>
              <a:cs typeface="+mn-cs"/>
            </a:endParaRPr>
          </a:p>
          <a:p>
            <a:pPr marL="0" marR="0" lvl="0" indent="0" algn="l" defTabSz="457200" rtl="0" eaLnBrk="1" fontAlgn="auto" latinLnBrk="0" hangingPunct="1">
              <a:lnSpc>
                <a:spcPct val="150000"/>
              </a:lnSpc>
              <a:spcBef>
                <a:spcPts val="0"/>
              </a:spcBef>
              <a:spcAft>
                <a:spcPts val="0"/>
              </a:spcAft>
              <a:buClrTx/>
              <a:buSzTx/>
              <a:buFontTx/>
              <a:buNone/>
              <a:tabLst/>
              <a:defRPr/>
            </a:pPr>
            <a:endParaRPr kumimoji="1" lang="en-US" altLang="ja-JP" sz="1200" dirty="0">
              <a:solidFill>
                <a:prstClr val="black"/>
              </a:solidFill>
              <a:latin typeface="+mn-ea"/>
            </a:endParaRPr>
          </a:p>
          <a:p>
            <a:pPr marL="0" marR="0" lvl="0" indent="0" algn="l" defTabSz="457200" rtl="0" eaLnBrk="1" fontAlgn="auto" latinLnBrk="0" hangingPunct="1">
              <a:lnSpc>
                <a:spcPct val="150000"/>
              </a:lnSpc>
              <a:spcBef>
                <a:spcPts val="0"/>
              </a:spcBef>
              <a:spcAft>
                <a:spcPts val="0"/>
              </a:spcAft>
              <a:buClrTx/>
              <a:buSzTx/>
              <a:buFontTx/>
              <a:buNone/>
              <a:tabLst/>
              <a:defRPr/>
            </a:pPr>
            <a:endParaRPr kumimoji="1" lang="en-US" altLang="ja-JP" sz="1200" dirty="0">
              <a:solidFill>
                <a:prstClr val="black"/>
              </a:solidFill>
              <a:latin typeface="+mn-ea"/>
            </a:endParaRPr>
          </a:p>
          <a:p>
            <a:pPr marL="0" marR="0" lvl="0" indent="0" algn="l" defTabSz="457200" rtl="0" eaLnBrk="1" fontAlgn="auto" latinLnBrk="0" hangingPunct="1">
              <a:lnSpc>
                <a:spcPct val="150000"/>
              </a:lnSpc>
              <a:spcBef>
                <a:spcPts val="60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a:t>
            </a:r>
            <a:r>
              <a:rPr kumimoji="1" lang="en-US" altLang="ja-JP" sz="1200" dirty="0">
                <a:solidFill>
                  <a:prstClr val="black"/>
                </a:solidFill>
                <a:latin typeface="游ゴシック" panose="020B0400000000000000" pitchFamily="50" charset="-128"/>
                <a:ea typeface="游ゴシック" panose="020B0400000000000000" pitchFamily="50" charset="-128"/>
              </a:rPr>
              <a:t>3</a:t>
            </a:r>
            <a:r>
              <a:rPr kumimoji="1" lang="ja-JP" altLang="en-US" sz="12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）イベントなどを実施する場合</a:t>
            </a:r>
            <a:endParaRPr kumimoji="1" lang="en-US" altLang="ja-JP" sz="12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mn-ea"/>
                <a:cs typeface="+mn-cs"/>
              </a:rPr>
              <a:t>　イベントなどを実施する場合、のぼり旗や貼紙等により目立つ所に掲示をしてください。</a:t>
            </a:r>
            <a:endParaRPr kumimoji="1" lang="en-US" altLang="ja-JP" sz="1100" b="0" i="0" u="none" strike="noStrike" kern="1200" cap="none" spc="0" normalizeH="0" baseline="0" noProof="0" dirty="0">
              <a:ln>
                <a:noFill/>
              </a:ln>
              <a:solidFill>
                <a:prstClr val="black"/>
              </a:solidFill>
              <a:effectLst/>
              <a:uLnTx/>
              <a:uFillTx/>
              <a:latin typeface="+mn-ea"/>
              <a:cs typeface="+mn-cs"/>
            </a:endParaRPr>
          </a:p>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1100" dirty="0">
                <a:solidFill>
                  <a:prstClr val="black"/>
                </a:solidFill>
                <a:latin typeface="+mn-ea"/>
              </a:rPr>
              <a:t>　のぼり旗の貸出や貼紙の提供を希望する場合は、本会までご連絡ください。</a:t>
            </a:r>
            <a:endParaRPr kumimoji="1" lang="en-US" altLang="ja-JP" sz="1100" b="0" i="0" u="none" strike="noStrike" kern="1200" cap="none" spc="0" normalizeH="0" baseline="0" noProof="0" dirty="0">
              <a:ln>
                <a:noFill/>
              </a:ln>
              <a:solidFill>
                <a:prstClr val="black"/>
              </a:solidFill>
              <a:effectLst/>
              <a:uLnTx/>
              <a:uFillTx/>
              <a:latin typeface="+mn-ea"/>
              <a:cs typeface="+mn-cs"/>
            </a:endParaRPr>
          </a:p>
        </p:txBody>
      </p:sp>
      <p:pic>
        <p:nvPicPr>
          <p:cNvPr id="33" name="図 32">
            <a:extLst>
              <a:ext uri="{FF2B5EF4-FFF2-40B4-BE49-F238E27FC236}">
                <a16:creationId xmlns:a16="http://schemas.microsoft.com/office/drawing/2014/main" id="{0438A4DD-6DFC-94F1-B4A3-9BAA2314707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81973" y="5082085"/>
            <a:ext cx="956886" cy="942551"/>
          </a:xfrm>
          <a:prstGeom prst="rect">
            <a:avLst/>
          </a:prstGeom>
        </p:spPr>
      </p:pic>
      <p:pic>
        <p:nvPicPr>
          <p:cNvPr id="34" name="図 33">
            <a:extLst>
              <a:ext uri="{FF2B5EF4-FFF2-40B4-BE49-F238E27FC236}">
                <a16:creationId xmlns:a16="http://schemas.microsoft.com/office/drawing/2014/main" id="{09B55890-01A9-7F33-A474-D03E2E602E4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26344" y="5082084"/>
            <a:ext cx="766585" cy="942551"/>
          </a:xfrm>
          <a:prstGeom prst="rect">
            <a:avLst/>
          </a:prstGeom>
        </p:spPr>
      </p:pic>
      <p:sp>
        <p:nvSpPr>
          <p:cNvPr id="2" name="テキスト ボックス 1">
            <a:extLst>
              <a:ext uri="{FF2B5EF4-FFF2-40B4-BE49-F238E27FC236}">
                <a16:creationId xmlns:a16="http://schemas.microsoft.com/office/drawing/2014/main" id="{0BD61C13-E30A-2F3D-728D-C5F442089439}"/>
              </a:ext>
            </a:extLst>
          </p:cNvPr>
          <p:cNvSpPr txBox="1"/>
          <p:nvPr/>
        </p:nvSpPr>
        <p:spPr>
          <a:xfrm>
            <a:off x="541327" y="1670882"/>
            <a:ext cx="6477017" cy="1083695"/>
          </a:xfrm>
          <a:prstGeom prst="rect">
            <a:avLst/>
          </a:prstGeom>
          <a:noFill/>
          <a:ln>
            <a:noFill/>
          </a:ln>
        </p:spPr>
        <p:txBody>
          <a:bodyPr wrap="square" rtlCol="0">
            <a:spAutoFit/>
          </a:bodyPr>
          <a:lstStyle/>
          <a:p>
            <a:pPr>
              <a:lnSpc>
                <a:spcPct val="150000"/>
              </a:lnSpc>
            </a:pPr>
            <a:r>
              <a:rPr kumimoji="1" lang="ja-JP" altLang="en-US" sz="1100" dirty="0"/>
              <a:t>　決定後、申請した活動の内容や支出内容に変更が生じた場合（活動内容や購入物品の変更等）は、速やかに本会までご連絡ください。申請時と異なる支出があった場合交付対象外と判断する可能性があります。</a:t>
            </a:r>
            <a:endParaRPr kumimoji="1" lang="en-US" altLang="ja-JP" sz="1100" dirty="0"/>
          </a:p>
          <a:p>
            <a:pPr>
              <a:lnSpc>
                <a:spcPct val="150000"/>
              </a:lnSpc>
            </a:pPr>
            <a:r>
              <a:rPr kumimoji="1" lang="ja-JP" altLang="en-US" sz="1100" dirty="0"/>
              <a:t>　また、配分金の事前交付が必要な場合も、本会までご連絡ください。</a:t>
            </a:r>
            <a:endParaRPr kumimoji="1" lang="en-US" altLang="ja-JP" sz="1100" dirty="0"/>
          </a:p>
        </p:txBody>
      </p:sp>
      <p:sp>
        <p:nvSpPr>
          <p:cNvPr id="3" name="四角形: 角を丸くする 2">
            <a:extLst>
              <a:ext uri="{FF2B5EF4-FFF2-40B4-BE49-F238E27FC236}">
                <a16:creationId xmlns:a16="http://schemas.microsoft.com/office/drawing/2014/main" id="{444E5E8B-120F-4784-BDC8-38E68612113F}"/>
              </a:ext>
            </a:extLst>
          </p:cNvPr>
          <p:cNvSpPr/>
          <p:nvPr/>
        </p:nvSpPr>
        <p:spPr>
          <a:xfrm>
            <a:off x="903285" y="6890680"/>
            <a:ext cx="5753100" cy="7560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just" eaLnBrk="0" latinLnBrk="1" hangingPunct="0">
              <a:lnSpc>
                <a:spcPts val="1640"/>
              </a:lnSpc>
            </a:pPr>
            <a:r>
              <a:rPr lang="ja-JP" sz="1000" kern="1200" dirty="0">
                <a:solidFill>
                  <a:srgbClr val="000000"/>
                </a:solidFill>
                <a:effectLst/>
                <a:latin typeface="ＭＳ 明朝" panose="02020609040205080304" pitchFamily="17" charset="-128"/>
                <a:ea typeface="BIZ UD明朝 Medium" panose="02020500000000000000" pitchFamily="17" charset="-128"/>
                <a:cs typeface="HGｺﾞｼｯｸM" panose="020B0609000000000000" pitchFamily="49" charset="-128"/>
              </a:rPr>
              <a:t>“この</a:t>
            </a:r>
            <a:r>
              <a:rPr lang="ja-JP" altLang="en-US" sz="1000" dirty="0">
                <a:solidFill>
                  <a:srgbClr val="000000"/>
                </a:solidFill>
                <a:latin typeface="ＭＳ 明朝" panose="02020609040205080304" pitchFamily="17" charset="-128"/>
                <a:ea typeface="BIZ UD明朝 Medium" panose="02020500000000000000" pitchFamily="17" charset="-128"/>
                <a:cs typeface="HGｺﾞｼｯｸM" panose="020B0609000000000000" pitchFamily="49" charset="-128"/>
              </a:rPr>
              <a:t>「（活動名）」</a:t>
            </a:r>
            <a:r>
              <a:rPr lang="ja-JP" sz="1000" kern="1200" dirty="0">
                <a:solidFill>
                  <a:srgbClr val="000000"/>
                </a:solidFill>
                <a:effectLst/>
                <a:latin typeface="ＭＳ 明朝" panose="02020609040205080304" pitchFamily="17" charset="-128"/>
                <a:ea typeface="BIZ UD明朝 Medium" panose="02020500000000000000" pitchFamily="17" charset="-128"/>
                <a:cs typeface="HGｺﾞｼｯｸM" panose="020B0609000000000000" pitchFamily="49" charset="-128"/>
              </a:rPr>
              <a:t>は、赤い羽根共同募金の配分金で</a:t>
            </a:r>
            <a:r>
              <a:rPr lang="ja-JP" altLang="en-US" sz="1000" dirty="0">
                <a:solidFill>
                  <a:srgbClr val="000000"/>
                </a:solidFill>
                <a:latin typeface="ＭＳ 明朝" panose="02020609040205080304" pitchFamily="17" charset="-128"/>
                <a:ea typeface="BIZ UD明朝 Medium" panose="02020500000000000000" pitchFamily="17" charset="-128"/>
                <a:cs typeface="HGｺﾞｼｯｸM" panose="020B0609000000000000" pitchFamily="49" charset="-128"/>
              </a:rPr>
              <a:t>実施</a:t>
            </a:r>
            <a:r>
              <a:rPr lang="ja-JP" sz="1000" kern="1200" dirty="0">
                <a:solidFill>
                  <a:srgbClr val="000000"/>
                </a:solidFill>
                <a:effectLst/>
                <a:latin typeface="ＭＳ 明朝" panose="02020609040205080304" pitchFamily="17" charset="-128"/>
                <a:ea typeface="BIZ UD明朝 Medium" panose="02020500000000000000" pitchFamily="17" charset="-128"/>
                <a:cs typeface="HGｺﾞｼｯｸM" panose="020B0609000000000000" pitchFamily="49" charset="-128"/>
              </a:rPr>
              <a:t>しています。”</a:t>
            </a:r>
            <a:endParaRPr lang="ja-JP" sz="1050" kern="100" dirty="0">
              <a:effectLst/>
              <a:ea typeface="游明朝" panose="02020400000000000000" pitchFamily="18" charset="-128"/>
              <a:cs typeface="Times New Roman" panose="02020603050405020304" pitchFamily="18" charset="0"/>
            </a:endParaRPr>
          </a:p>
          <a:p>
            <a:pPr algn="just" eaLnBrk="0" latinLnBrk="1" hangingPunct="0">
              <a:lnSpc>
                <a:spcPts val="1640"/>
              </a:lnSpc>
            </a:pPr>
            <a:r>
              <a:rPr lang="ja-JP" sz="1000" kern="1200" dirty="0">
                <a:solidFill>
                  <a:srgbClr val="000000"/>
                </a:solidFill>
                <a:effectLst/>
                <a:latin typeface="ＭＳ 明朝" panose="02020609040205080304" pitchFamily="17" charset="-128"/>
                <a:ea typeface="BIZ UD明朝 Medium" panose="02020500000000000000" pitchFamily="17" charset="-128"/>
                <a:cs typeface="HGｺﾞｼｯｸM" panose="020B0609000000000000" pitchFamily="49" charset="-128"/>
              </a:rPr>
              <a:t>“この○○研修会の資料は、赤い羽根共同募金の配分金で作成しています。”</a:t>
            </a:r>
            <a:endParaRPr lang="ja-JP" sz="1050" kern="100" dirty="0">
              <a:effectLst/>
              <a:ea typeface="游明朝" panose="02020400000000000000" pitchFamily="18" charset="-128"/>
              <a:cs typeface="Times New Roman" panose="02020603050405020304" pitchFamily="18" charset="0"/>
            </a:endParaRPr>
          </a:p>
        </p:txBody>
      </p:sp>
      <p:pic>
        <p:nvPicPr>
          <p:cNvPr id="8" name="図 7">
            <a:extLst>
              <a:ext uri="{FF2B5EF4-FFF2-40B4-BE49-F238E27FC236}">
                <a16:creationId xmlns:a16="http://schemas.microsoft.com/office/drawing/2014/main" id="{F9988EB0-92F1-FD0E-1399-16C03C640F8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627578" y="6924454"/>
            <a:ext cx="698220" cy="698220"/>
          </a:xfrm>
          <a:prstGeom prst="rect">
            <a:avLst/>
          </a:prstGeom>
        </p:spPr>
      </p:pic>
      <p:pic>
        <p:nvPicPr>
          <p:cNvPr id="10" name="図 9">
            <a:extLst>
              <a:ext uri="{FF2B5EF4-FFF2-40B4-BE49-F238E27FC236}">
                <a16:creationId xmlns:a16="http://schemas.microsoft.com/office/drawing/2014/main" id="{E7B5A2C8-4D6F-B5B0-7968-55A35E542C1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904145" y="8707441"/>
            <a:ext cx="513231" cy="1537664"/>
          </a:xfrm>
          <a:prstGeom prst="rect">
            <a:avLst/>
          </a:prstGeom>
        </p:spPr>
      </p:pic>
      <p:pic>
        <p:nvPicPr>
          <p:cNvPr id="11" name="図 10">
            <a:extLst>
              <a:ext uri="{FF2B5EF4-FFF2-40B4-BE49-F238E27FC236}">
                <a16:creationId xmlns:a16="http://schemas.microsoft.com/office/drawing/2014/main" id="{6493FDA5-A37B-DB85-13B2-F97198D043E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284825" y="8688613"/>
            <a:ext cx="538200" cy="1575321"/>
          </a:xfrm>
          <a:prstGeom prst="rect">
            <a:avLst/>
          </a:prstGeom>
        </p:spPr>
      </p:pic>
      <p:sp>
        <p:nvSpPr>
          <p:cNvPr id="12" name="テキスト ボックス 11">
            <a:extLst>
              <a:ext uri="{FF2B5EF4-FFF2-40B4-BE49-F238E27FC236}">
                <a16:creationId xmlns:a16="http://schemas.microsoft.com/office/drawing/2014/main" id="{A6659724-E43D-2574-DE81-B636257120E7}"/>
              </a:ext>
            </a:extLst>
          </p:cNvPr>
          <p:cNvSpPr txBox="1"/>
          <p:nvPr/>
        </p:nvSpPr>
        <p:spPr>
          <a:xfrm>
            <a:off x="985849" y="8945285"/>
            <a:ext cx="1441824" cy="1015663"/>
          </a:xfrm>
          <a:prstGeom prst="rect">
            <a:avLst/>
          </a:prstGeom>
          <a:noFill/>
          <a:ln w="28575">
            <a:solidFill>
              <a:schemeClr val="tx1"/>
            </a:solidFill>
          </a:ln>
        </p:spPr>
        <p:txBody>
          <a:bodyPr wrap="square" rtlCol="0">
            <a:spAutoFit/>
          </a:bodyPr>
          <a:lstStyle/>
          <a:p>
            <a:pPr algn="ctr"/>
            <a:endParaRPr kumimoji="1" lang="en-US" altLang="ja-JP" sz="1200" dirty="0"/>
          </a:p>
          <a:p>
            <a:pPr algn="ctr"/>
            <a:endParaRPr kumimoji="1" lang="en-US" altLang="ja-JP" sz="1200" dirty="0"/>
          </a:p>
          <a:p>
            <a:pPr algn="ctr"/>
            <a:endParaRPr kumimoji="1" lang="en-US" altLang="ja-JP" sz="1200" b="1" dirty="0"/>
          </a:p>
          <a:p>
            <a:pPr algn="ctr"/>
            <a:r>
              <a:rPr kumimoji="1" lang="ja-JP" altLang="en-US" sz="1200" b="1" dirty="0"/>
              <a:t>赤い羽根共同募金</a:t>
            </a:r>
            <a:endParaRPr kumimoji="1" lang="en-US" altLang="ja-JP" sz="1200" b="1" dirty="0"/>
          </a:p>
          <a:p>
            <a:pPr algn="ctr"/>
            <a:r>
              <a:rPr kumimoji="1" lang="ja-JP" altLang="en-US" sz="1200" b="1" dirty="0"/>
              <a:t>配分事業</a:t>
            </a:r>
          </a:p>
        </p:txBody>
      </p:sp>
      <p:sp>
        <p:nvSpPr>
          <p:cNvPr id="14" name="テキスト ボックス 13">
            <a:extLst>
              <a:ext uri="{FF2B5EF4-FFF2-40B4-BE49-F238E27FC236}">
                <a16:creationId xmlns:a16="http://schemas.microsoft.com/office/drawing/2014/main" id="{56502C57-C3BF-DAB5-27A3-BC4EF49C8086}"/>
              </a:ext>
            </a:extLst>
          </p:cNvPr>
          <p:cNvSpPr txBox="1"/>
          <p:nvPr/>
        </p:nvSpPr>
        <p:spPr>
          <a:xfrm>
            <a:off x="2659366" y="8945607"/>
            <a:ext cx="2234855" cy="1256754"/>
          </a:xfrm>
          <a:prstGeom prst="rect">
            <a:avLst/>
          </a:prstGeom>
          <a:noFill/>
          <a:ln w="28575">
            <a:solidFill>
              <a:schemeClr val="tx1"/>
            </a:solidFill>
          </a:ln>
        </p:spPr>
        <p:txBody>
          <a:bodyPr wrap="square" rtlCol="0">
            <a:spAutoFit/>
          </a:bodyPr>
          <a:lstStyle/>
          <a:p>
            <a:pPr algn="ctr">
              <a:lnSpc>
                <a:spcPts val="1000"/>
              </a:lnSpc>
            </a:pPr>
            <a:endParaRPr kumimoji="1" lang="en-US" altLang="ja-JP" sz="1400" b="1" dirty="0"/>
          </a:p>
          <a:p>
            <a:pPr algn="just">
              <a:lnSpc>
                <a:spcPts val="1000"/>
              </a:lnSpc>
            </a:pPr>
            <a:r>
              <a:rPr kumimoji="1" lang="ja-JP" altLang="en-US" sz="1200" b="1" dirty="0"/>
              <a:t>　赤い羽根共同募金配分事業</a:t>
            </a:r>
            <a:endParaRPr kumimoji="1" lang="en-US" altLang="ja-JP" sz="1200" b="1" dirty="0"/>
          </a:p>
          <a:p>
            <a:pPr algn="just">
              <a:lnSpc>
                <a:spcPts val="1000"/>
              </a:lnSpc>
            </a:pPr>
            <a:r>
              <a:rPr kumimoji="1" lang="ja-JP" altLang="en-US" sz="1200" b="1" dirty="0"/>
              <a:t>　</a:t>
            </a:r>
            <a:endParaRPr kumimoji="1" lang="en-US" altLang="ja-JP" sz="1200" b="1" dirty="0"/>
          </a:p>
          <a:p>
            <a:pPr algn="just">
              <a:lnSpc>
                <a:spcPts val="1000"/>
              </a:lnSpc>
            </a:pPr>
            <a:r>
              <a:rPr kumimoji="1" lang="ja-JP" altLang="en-US" sz="1200" b="1" dirty="0"/>
              <a:t>　　（　活　動　名　）</a:t>
            </a:r>
            <a:endParaRPr kumimoji="1" lang="en-US" altLang="ja-JP" sz="1200" dirty="0"/>
          </a:p>
          <a:p>
            <a:pPr algn="ctr">
              <a:lnSpc>
                <a:spcPts val="1000"/>
              </a:lnSpc>
            </a:pPr>
            <a:endParaRPr kumimoji="1" lang="en-US" altLang="ja-JP" sz="1000" dirty="0"/>
          </a:p>
          <a:p>
            <a:pPr algn="ctr">
              <a:lnSpc>
                <a:spcPts val="1000"/>
              </a:lnSpc>
            </a:pPr>
            <a:r>
              <a:rPr kumimoji="1" lang="ja-JP" altLang="en-US" sz="1000" dirty="0"/>
              <a:t>本日の活動は、赤い羽根共同募金の配分金を受けて開催いたします</a:t>
            </a:r>
            <a:r>
              <a:rPr kumimoji="1" lang="ja-JP" altLang="en-US" sz="1050" dirty="0"/>
              <a:t>。</a:t>
            </a:r>
            <a:endParaRPr kumimoji="1" lang="en-US" altLang="ja-JP" sz="1050" dirty="0"/>
          </a:p>
          <a:p>
            <a:pPr algn="ctr">
              <a:lnSpc>
                <a:spcPts val="1000"/>
              </a:lnSpc>
            </a:pPr>
            <a:endParaRPr kumimoji="1" lang="en-US" altLang="ja-JP" sz="1200" b="1" dirty="0"/>
          </a:p>
          <a:p>
            <a:pPr algn="ctr">
              <a:lnSpc>
                <a:spcPts val="1000"/>
              </a:lnSpc>
            </a:pPr>
            <a:r>
              <a:rPr kumimoji="1" lang="ja-JP" altLang="en-US" sz="1200" b="1" dirty="0"/>
              <a:t>○○グループ</a:t>
            </a:r>
            <a:endParaRPr kumimoji="1" lang="en-US" altLang="ja-JP" sz="1200" b="1" dirty="0"/>
          </a:p>
        </p:txBody>
      </p:sp>
      <p:pic>
        <p:nvPicPr>
          <p:cNvPr id="15" name="図 14">
            <a:extLst>
              <a:ext uri="{FF2B5EF4-FFF2-40B4-BE49-F238E27FC236}">
                <a16:creationId xmlns:a16="http://schemas.microsoft.com/office/drawing/2014/main" id="{5A0E4DB2-DE13-0E1A-EDC2-046982CC9AC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47202" y="8981255"/>
            <a:ext cx="549308" cy="549308"/>
          </a:xfrm>
          <a:prstGeom prst="rect">
            <a:avLst/>
          </a:prstGeom>
        </p:spPr>
      </p:pic>
      <p:pic>
        <p:nvPicPr>
          <p:cNvPr id="18" name="図 17">
            <a:extLst>
              <a:ext uri="{FF2B5EF4-FFF2-40B4-BE49-F238E27FC236}">
                <a16:creationId xmlns:a16="http://schemas.microsoft.com/office/drawing/2014/main" id="{3ADDE287-F169-3055-7E56-533C8AC41D87}"/>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489140" y="9245088"/>
            <a:ext cx="285302" cy="326441"/>
          </a:xfrm>
          <a:prstGeom prst="rect">
            <a:avLst/>
          </a:prstGeom>
        </p:spPr>
      </p:pic>
      <p:sp>
        <p:nvSpPr>
          <p:cNvPr id="6" name="テキスト ボックス 5">
            <a:extLst>
              <a:ext uri="{FF2B5EF4-FFF2-40B4-BE49-F238E27FC236}">
                <a16:creationId xmlns:a16="http://schemas.microsoft.com/office/drawing/2014/main" id="{0EE41164-C7C4-A435-948B-354EDC301FF3}"/>
              </a:ext>
            </a:extLst>
          </p:cNvPr>
          <p:cNvSpPr txBox="1"/>
          <p:nvPr/>
        </p:nvSpPr>
        <p:spPr>
          <a:xfrm>
            <a:off x="888610" y="8607877"/>
            <a:ext cx="1636302" cy="276999"/>
          </a:xfrm>
          <a:prstGeom prst="rect">
            <a:avLst/>
          </a:prstGeom>
          <a:noFill/>
        </p:spPr>
        <p:txBody>
          <a:bodyPr wrap="square" rtlCol="0">
            <a:spAutoFit/>
          </a:bodyPr>
          <a:lstStyle/>
          <a:p>
            <a:r>
              <a:rPr kumimoji="1" lang="ja-JP" altLang="en-US" sz="1200" dirty="0"/>
              <a:t>＜掲示作成例＞</a:t>
            </a:r>
          </a:p>
        </p:txBody>
      </p:sp>
      <p:sp>
        <p:nvSpPr>
          <p:cNvPr id="7" name="テキスト ボックス 6">
            <a:extLst>
              <a:ext uri="{FF2B5EF4-FFF2-40B4-BE49-F238E27FC236}">
                <a16:creationId xmlns:a16="http://schemas.microsoft.com/office/drawing/2014/main" id="{8687C02D-6A6C-4842-FE38-434C4B382C60}"/>
              </a:ext>
            </a:extLst>
          </p:cNvPr>
          <p:cNvSpPr txBox="1"/>
          <p:nvPr/>
        </p:nvSpPr>
        <p:spPr>
          <a:xfrm>
            <a:off x="6543675" y="201493"/>
            <a:ext cx="770292" cy="261610"/>
          </a:xfrm>
          <a:prstGeom prst="rect">
            <a:avLst/>
          </a:prstGeom>
          <a:noFill/>
        </p:spPr>
        <p:txBody>
          <a:bodyPr wrap="square" rtlCol="0">
            <a:spAutoFit/>
          </a:bodyPr>
          <a:lstStyle/>
          <a:p>
            <a:pPr algn="ctr"/>
            <a:r>
              <a:rPr kumimoji="1" lang="ja-JP" altLang="en-US" sz="1100" dirty="0"/>
              <a:t>（別添）</a:t>
            </a:r>
            <a:endParaRPr kumimoji="1" lang="en-US" altLang="ja-JP" sz="1100" dirty="0"/>
          </a:p>
        </p:txBody>
      </p:sp>
    </p:spTree>
    <p:extLst>
      <p:ext uri="{BB962C8B-B14F-4D97-AF65-F5344CB8AC3E}">
        <p14:creationId xmlns:p14="http://schemas.microsoft.com/office/powerpoint/2010/main" val="15465887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テキスト ボックス 7">
            <a:extLst>
              <a:ext uri="{FF2B5EF4-FFF2-40B4-BE49-F238E27FC236}">
                <a16:creationId xmlns:a16="http://schemas.microsoft.com/office/drawing/2014/main" id="{C6DD3C8E-102B-446E-99BE-E77E2ED2CE03}"/>
              </a:ext>
            </a:extLst>
          </p:cNvPr>
          <p:cNvSpPr txBox="1"/>
          <p:nvPr/>
        </p:nvSpPr>
        <p:spPr>
          <a:xfrm>
            <a:off x="347014" y="217158"/>
            <a:ext cx="6865644" cy="782009"/>
          </a:xfrm>
          <a:prstGeom prst="rect">
            <a:avLst/>
          </a:prstGeom>
          <a:noFill/>
          <a:ln>
            <a:noFill/>
          </a:ln>
        </p:spPr>
        <p:txBody>
          <a:bodyPr wrap="square" rtlCol="0">
            <a:spAutoFit/>
          </a:bodyPr>
          <a:lstStyle/>
          <a:p>
            <a:pPr>
              <a:lnSpc>
                <a:spcPct val="150000"/>
              </a:lnSpc>
            </a:pPr>
            <a:endParaRPr kumimoji="1" lang="en-US" altLang="ja-JP" sz="700" dirty="0">
              <a:latin typeface="+mn-ea"/>
            </a:endParaRPr>
          </a:p>
          <a:p>
            <a:pPr>
              <a:lnSpc>
                <a:spcPct val="150000"/>
              </a:lnSpc>
            </a:pPr>
            <a:r>
              <a:rPr kumimoji="1" lang="ja-JP" altLang="en-US" sz="1200" dirty="0">
                <a:latin typeface="+mn-ea"/>
              </a:rPr>
              <a:t>（</a:t>
            </a:r>
            <a:r>
              <a:rPr kumimoji="1" lang="en-US" altLang="ja-JP" sz="1200" dirty="0">
                <a:latin typeface="+mn-ea"/>
              </a:rPr>
              <a:t>4</a:t>
            </a:r>
            <a:r>
              <a:rPr kumimoji="1" lang="ja-JP" altLang="en-US" sz="1200" dirty="0">
                <a:latin typeface="+mn-ea"/>
              </a:rPr>
              <a:t>）法人や団体の</a:t>
            </a:r>
            <a:r>
              <a:rPr kumimoji="1" lang="en-US" altLang="ja-JP" sz="1200" dirty="0">
                <a:latin typeface="+mn-ea"/>
              </a:rPr>
              <a:t>HP</a:t>
            </a:r>
            <a:r>
              <a:rPr kumimoji="1" lang="ja-JP" altLang="en-US" sz="1200" dirty="0">
                <a:latin typeface="+mn-ea"/>
              </a:rPr>
              <a:t>・</a:t>
            </a:r>
            <a:r>
              <a:rPr kumimoji="1" lang="en-US" altLang="ja-JP" sz="1200" dirty="0">
                <a:latin typeface="+mn-ea"/>
              </a:rPr>
              <a:t>SNS</a:t>
            </a:r>
            <a:r>
              <a:rPr kumimoji="1" lang="ja-JP" altLang="en-US" sz="1200" dirty="0">
                <a:latin typeface="+mn-ea"/>
              </a:rPr>
              <a:t>・機関紙への掲載</a:t>
            </a:r>
            <a:endParaRPr kumimoji="1" lang="en-US" altLang="ja-JP" sz="1200" dirty="0">
              <a:latin typeface="+mn-ea"/>
            </a:endParaRPr>
          </a:p>
          <a:p>
            <a:pPr>
              <a:lnSpc>
                <a:spcPct val="150000"/>
              </a:lnSpc>
            </a:pPr>
            <a:r>
              <a:rPr kumimoji="1" lang="ja-JP" altLang="en-US" sz="1100" dirty="0">
                <a:latin typeface="+mn-ea"/>
              </a:rPr>
              <a:t>　貴団体の</a:t>
            </a:r>
            <a:r>
              <a:rPr kumimoji="1" lang="en-US" altLang="ja-JP" sz="1100" dirty="0">
                <a:latin typeface="+mn-ea"/>
              </a:rPr>
              <a:t>HP</a:t>
            </a:r>
            <a:r>
              <a:rPr kumimoji="1" lang="ja-JP" altLang="en-US" sz="1100" dirty="0">
                <a:latin typeface="+mn-ea"/>
              </a:rPr>
              <a:t>・</a:t>
            </a:r>
            <a:r>
              <a:rPr kumimoji="1" lang="en-US" altLang="ja-JP" sz="1100" dirty="0">
                <a:latin typeface="+mn-ea"/>
              </a:rPr>
              <a:t>SNS</a:t>
            </a:r>
            <a:r>
              <a:rPr kumimoji="1" lang="ja-JP" altLang="en-US" sz="1100" dirty="0">
                <a:latin typeface="+mn-ea"/>
              </a:rPr>
              <a:t>・機関紙などがある場合は、配分事業についての掲載をしてください。</a:t>
            </a:r>
            <a:endParaRPr kumimoji="1" lang="en-US" altLang="ja-JP" sz="1100" dirty="0">
              <a:latin typeface="+mn-ea"/>
            </a:endParaRPr>
          </a:p>
        </p:txBody>
      </p:sp>
      <p:sp>
        <p:nvSpPr>
          <p:cNvPr id="5" name="テキスト ボックス 4">
            <a:extLst>
              <a:ext uri="{FF2B5EF4-FFF2-40B4-BE49-F238E27FC236}">
                <a16:creationId xmlns:a16="http://schemas.microsoft.com/office/drawing/2014/main" id="{908FC797-11F3-1522-705E-1994FE4E9AD9}"/>
              </a:ext>
            </a:extLst>
          </p:cNvPr>
          <p:cNvSpPr txBox="1"/>
          <p:nvPr/>
        </p:nvSpPr>
        <p:spPr>
          <a:xfrm>
            <a:off x="248445" y="1647597"/>
            <a:ext cx="7062777" cy="1447769"/>
          </a:xfrm>
          <a:prstGeom prst="rect">
            <a:avLst/>
          </a:prstGeom>
          <a:noFill/>
          <a:ln>
            <a:noFill/>
          </a:ln>
        </p:spPr>
        <p:txBody>
          <a:bodyPr wrap="square" rtlCol="0">
            <a:spAutoFit/>
          </a:bodyPr>
          <a:lstStyle/>
          <a:p>
            <a:pPr>
              <a:lnSpc>
                <a:spcPct val="150000"/>
              </a:lnSpc>
            </a:pPr>
            <a:r>
              <a:rPr kumimoji="1" lang="ja-JP" altLang="en-US" sz="1200" dirty="0">
                <a:latin typeface="+mn-ea"/>
              </a:rPr>
              <a:t>　</a:t>
            </a:r>
            <a:r>
              <a:rPr kumimoji="1" lang="ja-JP" altLang="en-US" sz="1100" dirty="0">
                <a:latin typeface="+mn-ea"/>
              </a:rPr>
              <a:t>交付請求書</a:t>
            </a:r>
            <a:r>
              <a:rPr kumimoji="1" lang="en-US" altLang="ja-JP" sz="1100" dirty="0">
                <a:latin typeface="+mn-ea"/>
              </a:rPr>
              <a:t>(</a:t>
            </a:r>
            <a:r>
              <a:rPr kumimoji="1" lang="ja-JP" altLang="en-US" sz="1100" dirty="0">
                <a:latin typeface="+mn-ea"/>
              </a:rPr>
              <a:t>様式２号</a:t>
            </a:r>
            <a:r>
              <a:rPr kumimoji="1" lang="en-US" altLang="ja-JP" sz="1100" dirty="0">
                <a:latin typeface="+mn-ea"/>
              </a:rPr>
              <a:t>)</a:t>
            </a:r>
            <a:r>
              <a:rPr kumimoji="1" lang="ja-JP" altLang="en-US" sz="1100" dirty="0">
                <a:latin typeface="+mn-ea"/>
              </a:rPr>
              <a:t>・活動報告書</a:t>
            </a:r>
            <a:r>
              <a:rPr kumimoji="1" lang="en-US" altLang="ja-JP" sz="1100" dirty="0">
                <a:latin typeface="+mn-ea"/>
              </a:rPr>
              <a:t>(</a:t>
            </a:r>
            <a:r>
              <a:rPr kumimoji="1" lang="ja-JP" altLang="en-US" sz="1100" dirty="0">
                <a:latin typeface="+mn-ea"/>
              </a:rPr>
              <a:t>様式３</a:t>
            </a:r>
            <a:r>
              <a:rPr kumimoji="1" lang="en-US" altLang="ja-JP" sz="1100" dirty="0">
                <a:latin typeface="+mn-ea"/>
              </a:rPr>
              <a:t>-</a:t>
            </a:r>
            <a:r>
              <a:rPr kumimoji="1" lang="ja-JP" altLang="en-US" sz="1100" dirty="0">
                <a:latin typeface="+mn-ea"/>
              </a:rPr>
              <a:t>１号</a:t>
            </a:r>
            <a:r>
              <a:rPr kumimoji="1" lang="en-US" altLang="ja-JP" sz="1100" dirty="0">
                <a:latin typeface="+mn-ea"/>
              </a:rPr>
              <a:t>)</a:t>
            </a:r>
            <a:r>
              <a:rPr kumimoji="1" lang="ja-JP" altLang="en-US" sz="1100" dirty="0">
                <a:latin typeface="+mn-ea"/>
              </a:rPr>
              <a:t>・精算報告書</a:t>
            </a:r>
            <a:r>
              <a:rPr kumimoji="1" lang="en-US" altLang="ja-JP" sz="1100" dirty="0">
                <a:latin typeface="+mn-ea"/>
              </a:rPr>
              <a:t>(</a:t>
            </a:r>
            <a:r>
              <a:rPr kumimoji="1" lang="ja-JP" altLang="en-US" sz="1100" dirty="0">
                <a:latin typeface="+mn-ea"/>
              </a:rPr>
              <a:t>様式３</a:t>
            </a:r>
            <a:r>
              <a:rPr kumimoji="1" lang="en-US" altLang="ja-JP" sz="1100" dirty="0">
                <a:latin typeface="+mn-ea"/>
              </a:rPr>
              <a:t>-</a:t>
            </a:r>
            <a:r>
              <a:rPr kumimoji="1" lang="ja-JP" altLang="en-US" sz="1100" dirty="0">
                <a:latin typeface="+mn-ea"/>
              </a:rPr>
              <a:t>２号</a:t>
            </a:r>
            <a:r>
              <a:rPr kumimoji="1" lang="en-US" altLang="ja-JP" sz="1100" dirty="0">
                <a:latin typeface="+mn-ea"/>
              </a:rPr>
              <a:t>)</a:t>
            </a:r>
            <a:r>
              <a:rPr kumimoji="1" lang="ja-JP" altLang="en-US" sz="1100" dirty="0">
                <a:latin typeface="+mn-ea"/>
              </a:rPr>
              <a:t>・寄付者へのありがとうメッセージ</a:t>
            </a:r>
            <a:r>
              <a:rPr kumimoji="1" lang="en-US" altLang="ja-JP" sz="1100" dirty="0">
                <a:latin typeface="+mn-ea"/>
              </a:rPr>
              <a:t>(</a:t>
            </a:r>
            <a:r>
              <a:rPr kumimoji="1" lang="ja-JP" altLang="en-US" sz="1100" dirty="0">
                <a:latin typeface="+mn-ea"/>
              </a:rPr>
              <a:t>様式４号</a:t>
            </a:r>
            <a:r>
              <a:rPr kumimoji="1" lang="en-US" altLang="ja-JP" sz="1100" dirty="0">
                <a:latin typeface="+mn-ea"/>
              </a:rPr>
              <a:t>)</a:t>
            </a:r>
            <a:r>
              <a:rPr kumimoji="1" lang="ja-JP" altLang="en-US" sz="1100" dirty="0">
                <a:latin typeface="+mn-ea"/>
              </a:rPr>
              <a:t>に必要書類を添付のうえ、メール又は郵送により本会に提出してください。</a:t>
            </a:r>
            <a:endParaRPr kumimoji="1" lang="en-US" altLang="ja-JP" sz="1200" dirty="0">
              <a:latin typeface="+mn-ea"/>
            </a:endParaRPr>
          </a:p>
          <a:p>
            <a:pPr>
              <a:lnSpc>
                <a:spcPct val="150000"/>
              </a:lnSpc>
            </a:pPr>
            <a:r>
              <a:rPr kumimoji="1" lang="ja-JP" altLang="en-US" sz="1050" dirty="0">
                <a:latin typeface="+mn-ea"/>
              </a:rPr>
              <a:t>　</a:t>
            </a:r>
            <a:r>
              <a:rPr kumimoji="1" lang="en-US" altLang="ja-JP" sz="1100" dirty="0">
                <a:latin typeface="+mn-ea"/>
              </a:rPr>
              <a:t>※</a:t>
            </a:r>
            <a:r>
              <a:rPr kumimoji="1" lang="ja-JP" altLang="en-US" sz="1100" dirty="0">
                <a:latin typeface="+mn-ea"/>
              </a:rPr>
              <a:t>活動報告書類一式は、活動完了後</a:t>
            </a:r>
            <a:r>
              <a:rPr kumimoji="1" lang="en-US" altLang="ja-JP" sz="1100" dirty="0">
                <a:latin typeface="+mn-ea"/>
              </a:rPr>
              <a:t>30</a:t>
            </a:r>
            <a:r>
              <a:rPr kumimoji="1" lang="ja-JP" altLang="en-US" sz="1100" dirty="0">
                <a:latin typeface="+mn-ea"/>
              </a:rPr>
              <a:t>日以内にご提出ください。</a:t>
            </a:r>
            <a:endParaRPr kumimoji="1" lang="en-US" altLang="ja-JP" sz="1100" dirty="0">
              <a:latin typeface="+mn-ea"/>
            </a:endParaRPr>
          </a:p>
          <a:p>
            <a:pPr>
              <a:lnSpc>
                <a:spcPct val="150000"/>
              </a:lnSpc>
            </a:pPr>
            <a:r>
              <a:rPr kumimoji="1" lang="ja-JP" altLang="en-US" sz="1100" dirty="0">
                <a:latin typeface="+mn-ea"/>
              </a:rPr>
              <a:t>　</a:t>
            </a:r>
            <a:r>
              <a:rPr kumimoji="1" lang="en-US" altLang="ja-JP" sz="1100" b="1" u="sng" dirty="0">
                <a:latin typeface="+mn-ea"/>
              </a:rPr>
              <a:t>※</a:t>
            </a:r>
            <a:r>
              <a:rPr kumimoji="1" lang="ja-JP" altLang="en-US" sz="1100" b="1" u="sng" dirty="0">
                <a:latin typeface="+mn-ea"/>
              </a:rPr>
              <a:t>様式４号はメールによりご提出ください。（メールでの提出ができない場合は郵送も可）</a:t>
            </a:r>
            <a:endParaRPr kumimoji="1" lang="en-US" altLang="ja-JP" sz="1100" b="1" u="sng" dirty="0">
              <a:latin typeface="+mn-ea"/>
            </a:endParaRPr>
          </a:p>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1100" dirty="0">
                <a:solidFill>
                  <a:prstClr val="black"/>
                </a:solidFill>
                <a:latin typeface="+mn-ea"/>
              </a:rPr>
              <a:t>　配分</a:t>
            </a:r>
            <a:r>
              <a:rPr kumimoji="1" lang="ja-JP" altLang="en-US" sz="1100" b="0" i="0" u="none" strike="noStrike" kern="1200" cap="none" spc="0" normalizeH="0" baseline="0" noProof="0" dirty="0">
                <a:ln>
                  <a:noFill/>
                </a:ln>
                <a:solidFill>
                  <a:prstClr val="black"/>
                </a:solidFill>
                <a:effectLst/>
                <a:uLnTx/>
                <a:uFillTx/>
                <a:latin typeface="+mn-ea"/>
                <a:cs typeface="+mn-cs"/>
              </a:rPr>
              <a:t>金の交付は、交付請求書を本会で受理した翌月中に指定口座に振り込みます。</a:t>
            </a:r>
            <a:endParaRPr kumimoji="1" lang="en-US" altLang="ja-JP" sz="1100" b="0" i="0" u="none" strike="noStrike" kern="1200" cap="none" spc="0" normalizeH="0" baseline="0" noProof="0" dirty="0">
              <a:ln>
                <a:noFill/>
              </a:ln>
              <a:solidFill>
                <a:prstClr val="black"/>
              </a:solidFill>
              <a:effectLst/>
              <a:uLnTx/>
              <a:uFillTx/>
              <a:latin typeface="+mn-ea"/>
              <a:cs typeface="+mn-cs"/>
            </a:endParaRPr>
          </a:p>
          <a:p>
            <a:pPr marL="0" marR="0" lvl="0" indent="0" algn="l" defTabSz="457200" rtl="0" eaLnBrk="1" fontAlgn="auto" latinLnBrk="0" hangingPunct="1">
              <a:lnSpc>
                <a:spcPct val="150000"/>
              </a:lnSpc>
              <a:spcBef>
                <a:spcPts val="0"/>
              </a:spcBef>
              <a:spcAft>
                <a:spcPts val="0"/>
              </a:spcAft>
              <a:buClrTx/>
              <a:buSzTx/>
              <a:buFontTx/>
              <a:buNone/>
              <a:tabLst/>
              <a:defRPr/>
            </a:pPr>
            <a:endParaRPr kumimoji="1" lang="en-US" altLang="ja-JP" sz="300" dirty="0">
              <a:latin typeface="+mn-ea"/>
            </a:endParaRPr>
          </a:p>
        </p:txBody>
      </p:sp>
      <p:sp>
        <p:nvSpPr>
          <p:cNvPr id="7" name="四角形: 角を丸くする 6">
            <a:extLst>
              <a:ext uri="{FF2B5EF4-FFF2-40B4-BE49-F238E27FC236}">
                <a16:creationId xmlns:a16="http://schemas.microsoft.com/office/drawing/2014/main" id="{CA160B05-3528-D4A5-79BA-B0138F909D60}"/>
              </a:ext>
            </a:extLst>
          </p:cNvPr>
          <p:cNvSpPr/>
          <p:nvPr/>
        </p:nvSpPr>
        <p:spPr>
          <a:xfrm>
            <a:off x="347013" y="1207617"/>
            <a:ext cx="1537200" cy="422922"/>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rPr>
              <a:t>活動実施後</a:t>
            </a:r>
          </a:p>
        </p:txBody>
      </p:sp>
      <p:sp>
        <p:nvSpPr>
          <p:cNvPr id="17" name="テキスト ボックス 16">
            <a:extLst>
              <a:ext uri="{FF2B5EF4-FFF2-40B4-BE49-F238E27FC236}">
                <a16:creationId xmlns:a16="http://schemas.microsoft.com/office/drawing/2014/main" id="{F5621EE0-FD9F-69F3-F22A-BFFBF067FD39}"/>
              </a:ext>
            </a:extLst>
          </p:cNvPr>
          <p:cNvSpPr txBox="1"/>
          <p:nvPr/>
        </p:nvSpPr>
        <p:spPr>
          <a:xfrm>
            <a:off x="798619" y="3110032"/>
            <a:ext cx="5962425" cy="620426"/>
          </a:xfrm>
          <a:prstGeom prst="rect">
            <a:avLst/>
          </a:prstGeom>
          <a:noFill/>
          <a:ln>
            <a:solidFill>
              <a:schemeClr val="tx1"/>
            </a:solidFill>
          </a:ln>
        </p:spPr>
        <p:txBody>
          <a:bodyPr wrap="square">
            <a:spAutoFit/>
          </a:bodyPr>
          <a:lstStyle/>
          <a:p>
            <a:pPr marL="0" marR="0" lvl="0" indent="0" algn="l" defTabSz="457200" rtl="0" eaLnBrk="1" fontAlgn="auto" latinLnBrk="0" hangingPunct="1">
              <a:lnSpc>
                <a:spcPct val="150000"/>
              </a:lnSpc>
              <a:spcBef>
                <a:spcPts val="1200"/>
              </a:spcBef>
              <a:spcAft>
                <a:spcPts val="0"/>
              </a:spcAft>
              <a:buClrTx/>
              <a:buSzTx/>
              <a:buFontTx/>
              <a:buNone/>
              <a:tabLst/>
              <a:defRPr/>
            </a:pPr>
            <a:r>
              <a:rPr kumimoji="1" lang="ja-JP" altLang="en-US" sz="1200" dirty="0">
                <a:latin typeface="+mn-ea"/>
              </a:rPr>
              <a:t>提出先：</a:t>
            </a:r>
            <a:r>
              <a:rPr kumimoji="1" lang="en-US" altLang="ja-JP" sz="1200" dirty="0">
                <a:latin typeface="+mn-ea"/>
              </a:rPr>
              <a:t>E-mail</a:t>
            </a:r>
            <a:r>
              <a:rPr kumimoji="1" lang="ja-JP" altLang="en-US" sz="1200" dirty="0">
                <a:latin typeface="+mn-ea"/>
              </a:rPr>
              <a:t>　</a:t>
            </a:r>
            <a:r>
              <a:rPr kumimoji="1" lang="en-US" altLang="ja-JP" sz="1200" dirty="0">
                <a:latin typeface="+mn-ea"/>
              </a:rPr>
              <a:t>nkyobo@akaihane-nagano.or.jp</a:t>
            </a:r>
          </a:p>
          <a:p>
            <a:pPr marL="0" marR="0" lvl="0" indent="0" algn="l" defTabSz="457200" rtl="0" eaLnBrk="1" fontAlgn="auto" latinLnBrk="0" hangingPunct="1">
              <a:lnSpc>
                <a:spcPct val="150000"/>
              </a:lnSpc>
              <a:spcBef>
                <a:spcPts val="0"/>
              </a:spcBef>
              <a:spcAft>
                <a:spcPts val="0"/>
              </a:spcAft>
              <a:buClrTx/>
              <a:buSzTx/>
              <a:buFontTx/>
              <a:buNone/>
              <a:tabLst/>
              <a:defRPr/>
            </a:pPr>
            <a:r>
              <a:rPr kumimoji="1" lang="ja-JP" altLang="en-US" sz="1200" dirty="0">
                <a:latin typeface="+mn-ea"/>
              </a:rPr>
              <a:t>　　　　郵　送　〒</a:t>
            </a:r>
            <a:r>
              <a:rPr kumimoji="1" lang="en-US" altLang="ja-JP" sz="1200" dirty="0">
                <a:latin typeface="+mn-ea"/>
              </a:rPr>
              <a:t>380-0871</a:t>
            </a:r>
            <a:r>
              <a:rPr kumimoji="1" lang="ja-JP" altLang="en-US" sz="1200" dirty="0">
                <a:latin typeface="+mn-ea"/>
              </a:rPr>
              <a:t>　長野県長野市西長野</a:t>
            </a:r>
            <a:r>
              <a:rPr kumimoji="1" lang="en-US" altLang="ja-JP" sz="1200" dirty="0">
                <a:latin typeface="+mn-ea"/>
              </a:rPr>
              <a:t>143-8</a:t>
            </a:r>
            <a:r>
              <a:rPr kumimoji="1" lang="ja-JP" altLang="en-US" sz="1200" dirty="0">
                <a:latin typeface="+mn-ea"/>
              </a:rPr>
              <a:t>　長野県自治会館２階</a:t>
            </a:r>
            <a:endParaRPr kumimoji="1" lang="en-US" altLang="ja-JP" sz="1200" b="0" i="0" u="none" strike="noStrike" kern="1200" cap="none" spc="0" normalizeH="0" baseline="0" noProof="0" dirty="0">
              <a:ln>
                <a:noFill/>
              </a:ln>
              <a:solidFill>
                <a:prstClr val="black"/>
              </a:solidFill>
              <a:effectLst/>
              <a:uLnTx/>
              <a:uFillTx/>
              <a:latin typeface="+mn-ea"/>
              <a:cs typeface="+mn-cs"/>
            </a:endParaRPr>
          </a:p>
        </p:txBody>
      </p:sp>
      <p:sp>
        <p:nvSpPr>
          <p:cNvPr id="18" name="四角形: 角を丸くする 17">
            <a:extLst>
              <a:ext uri="{FF2B5EF4-FFF2-40B4-BE49-F238E27FC236}">
                <a16:creationId xmlns:a16="http://schemas.microsoft.com/office/drawing/2014/main" id="{3CB363BF-E490-E2E0-E7F7-47D72C493249}"/>
              </a:ext>
            </a:extLst>
          </p:cNvPr>
          <p:cNvSpPr/>
          <p:nvPr/>
        </p:nvSpPr>
        <p:spPr>
          <a:xfrm>
            <a:off x="347014" y="4088446"/>
            <a:ext cx="1537199" cy="421844"/>
          </a:xfrm>
          <a:prstGeom prst="round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r>
              <a:rPr kumimoji="1" lang="ja-JP" altLang="en-US" b="1" dirty="0">
                <a:solidFill>
                  <a:schemeClr val="bg1"/>
                </a:solidFill>
              </a:rPr>
              <a:t>留意事項</a:t>
            </a:r>
          </a:p>
        </p:txBody>
      </p:sp>
      <p:sp>
        <p:nvSpPr>
          <p:cNvPr id="20" name="テキスト ボックス 19">
            <a:extLst>
              <a:ext uri="{FF2B5EF4-FFF2-40B4-BE49-F238E27FC236}">
                <a16:creationId xmlns:a16="http://schemas.microsoft.com/office/drawing/2014/main" id="{4E0C7ED3-DAE7-5B23-07D1-828325A3342D}"/>
              </a:ext>
            </a:extLst>
          </p:cNvPr>
          <p:cNvSpPr txBox="1"/>
          <p:nvPr/>
        </p:nvSpPr>
        <p:spPr>
          <a:xfrm>
            <a:off x="309985" y="4555870"/>
            <a:ext cx="6939694" cy="3931204"/>
          </a:xfrm>
          <a:prstGeom prst="rect">
            <a:avLst/>
          </a:prstGeom>
          <a:noFill/>
        </p:spPr>
        <p:txBody>
          <a:bodyPr wrap="square" rtlCol="0">
            <a:spAutoFit/>
          </a:bodyPr>
          <a:lstStyle/>
          <a:p>
            <a:pPr>
              <a:lnSpc>
                <a:spcPts val="1500"/>
              </a:lnSpc>
            </a:pPr>
            <a:r>
              <a:rPr kumimoji="1" lang="ja-JP" altLang="en-US" sz="1200" dirty="0">
                <a:latin typeface="+mn-ea"/>
              </a:rPr>
              <a:t>１　配分金の管理について</a:t>
            </a:r>
          </a:p>
          <a:p>
            <a:pPr>
              <a:lnSpc>
                <a:spcPts val="1500"/>
              </a:lnSpc>
            </a:pPr>
            <a:r>
              <a:rPr kumimoji="1" lang="ja-JP" altLang="en-US" sz="1100" dirty="0">
                <a:latin typeface="+mn-ea"/>
              </a:rPr>
              <a:t>    会計の手続きに関係法令の定めがある団体は、規定されている手続きに基づき適切な経理事務を行ってください。</a:t>
            </a:r>
          </a:p>
          <a:p>
            <a:pPr>
              <a:lnSpc>
                <a:spcPts val="1500"/>
              </a:lnSpc>
            </a:pPr>
            <a:r>
              <a:rPr kumimoji="1" lang="ja-JP" altLang="en-US" sz="1100" dirty="0">
                <a:latin typeface="+mn-ea"/>
              </a:rPr>
              <a:t>    また、前述に該当しない団体は、配分金の管理及び使途についての帳簿を備え、常に事業の状況及び経理の内容を明らかにしておいてください。</a:t>
            </a:r>
            <a:endParaRPr kumimoji="1" lang="en-US" altLang="ja-JP" sz="1100" dirty="0">
              <a:latin typeface="+mn-ea"/>
            </a:endParaRPr>
          </a:p>
          <a:p>
            <a:pPr>
              <a:lnSpc>
                <a:spcPts val="1500"/>
              </a:lnSpc>
            </a:pPr>
            <a:endParaRPr kumimoji="1" lang="en-US" altLang="ja-JP" sz="1100" dirty="0">
              <a:latin typeface="+mn-ea"/>
            </a:endParaRPr>
          </a:p>
          <a:p>
            <a:pPr>
              <a:lnSpc>
                <a:spcPts val="1500"/>
              </a:lnSpc>
            </a:pPr>
            <a:r>
              <a:rPr kumimoji="1" lang="ja-JP" altLang="en-US" sz="1200" dirty="0">
                <a:latin typeface="+mn-ea"/>
              </a:rPr>
              <a:t>２　管理期間について</a:t>
            </a:r>
            <a:endParaRPr kumimoji="1" lang="en-US" altLang="ja-JP" sz="1200" dirty="0">
              <a:latin typeface="+mn-ea"/>
            </a:endParaRPr>
          </a:p>
          <a:p>
            <a:pPr>
              <a:lnSpc>
                <a:spcPts val="1500"/>
              </a:lnSpc>
            </a:pPr>
            <a:r>
              <a:rPr kumimoji="1" lang="ja-JP" altLang="en-US" sz="1100" dirty="0">
                <a:latin typeface="+mn-ea"/>
              </a:rPr>
              <a:t>　配分金により購入した</a:t>
            </a:r>
            <a:r>
              <a:rPr kumimoji="1" lang="en-US" altLang="ja-JP" sz="1100" dirty="0">
                <a:latin typeface="+mn-ea"/>
              </a:rPr>
              <a:t>10</a:t>
            </a:r>
            <a:r>
              <a:rPr kumimoji="1" lang="ja-JP" altLang="en-US" sz="1100" dirty="0">
                <a:latin typeface="+mn-ea"/>
              </a:rPr>
              <a:t>万円以上の物品については、購入した年の翌年度から５年間を本会の管理期間としますので、大切に使用してください。　</a:t>
            </a:r>
          </a:p>
          <a:p>
            <a:pPr>
              <a:lnSpc>
                <a:spcPts val="1500"/>
              </a:lnSpc>
            </a:pPr>
            <a:r>
              <a:rPr kumimoji="1" lang="ja-JP" altLang="en-US" sz="1100" dirty="0">
                <a:latin typeface="+mn-ea"/>
              </a:rPr>
              <a:t>　万が一、管理期間中にやむなく改造、処分等の必要が生じた場合は、速やかに本会に照会を行い、指示を受けてください。</a:t>
            </a:r>
            <a:endParaRPr kumimoji="1" lang="en-US" altLang="ja-JP" sz="1100" dirty="0">
              <a:latin typeface="+mn-ea"/>
            </a:endParaRPr>
          </a:p>
          <a:p>
            <a:pPr>
              <a:lnSpc>
                <a:spcPts val="1500"/>
              </a:lnSpc>
            </a:pPr>
            <a:endParaRPr kumimoji="1" lang="en-US" altLang="ja-JP" sz="1100" dirty="0">
              <a:latin typeface="+mn-ea"/>
            </a:endParaRPr>
          </a:p>
          <a:p>
            <a:pPr>
              <a:lnSpc>
                <a:spcPts val="1500"/>
              </a:lnSpc>
            </a:pPr>
            <a:r>
              <a:rPr kumimoji="1" lang="ja-JP" altLang="en-US" sz="12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３　寄付者へのありがとうメッセージ</a:t>
            </a:r>
            <a:r>
              <a:rPr kumimoji="1" lang="ja-JP" altLang="en-US" sz="1200" dirty="0">
                <a:solidFill>
                  <a:prstClr val="black"/>
                </a:solidFill>
                <a:latin typeface="游ゴシック" panose="020B0400000000000000" pitchFamily="50" charset="-128"/>
                <a:ea typeface="游ゴシック" panose="020B0400000000000000" pitchFamily="50" charset="-128"/>
              </a:rPr>
              <a:t>（様式４号）及び写真</a:t>
            </a:r>
            <a:r>
              <a:rPr kumimoji="1" lang="ja-JP" altLang="en-US" sz="12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の本会広報使用について</a:t>
            </a:r>
            <a:endParaRPr kumimoji="1" lang="en-US" altLang="ja-JP" sz="12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a:p>
            <a:pPr>
              <a:lnSpc>
                <a:spcPts val="1500"/>
              </a:lnSpc>
            </a:pPr>
            <a:r>
              <a:rPr kumimoji="1" lang="ja-JP" altLang="en-US" sz="1100" dirty="0">
                <a:latin typeface="+mn-ea"/>
              </a:rPr>
              <a:t>　ご提出いただいた寄付者へのありがとうメッセージ（様式４号）及び写真は広報資材として、本会ホームページや赤い羽根データベース「はねっと」等に掲載することがありますので、あらかじめ被写体の了解を得てください。</a:t>
            </a:r>
            <a:endParaRPr kumimoji="1" lang="en-US" altLang="ja-JP" sz="1100" dirty="0">
              <a:latin typeface="+mn-ea"/>
            </a:endParaRPr>
          </a:p>
          <a:p>
            <a:pPr>
              <a:lnSpc>
                <a:spcPts val="1500"/>
              </a:lnSpc>
            </a:pPr>
            <a:endParaRPr kumimoji="1" lang="en-US" altLang="ja-JP" sz="1100" dirty="0">
              <a:latin typeface="+mn-ea"/>
            </a:endParaRPr>
          </a:p>
          <a:p>
            <a:pPr>
              <a:lnSpc>
                <a:spcPts val="1500"/>
              </a:lnSpc>
            </a:pPr>
            <a:r>
              <a:rPr kumimoji="1" lang="ja-JP" altLang="en-US" sz="1200" dirty="0">
                <a:latin typeface="+mn-ea"/>
              </a:rPr>
              <a:t>４　ロゴマークデータ、各種様式について</a:t>
            </a:r>
            <a:endParaRPr kumimoji="1" lang="en-US" altLang="ja-JP" sz="1200" dirty="0">
              <a:latin typeface="+mn-ea"/>
            </a:endParaRPr>
          </a:p>
          <a:p>
            <a:pPr>
              <a:lnSpc>
                <a:spcPts val="1500"/>
              </a:lnSpc>
            </a:pPr>
            <a:r>
              <a:rPr kumimoji="1" lang="ja-JP" altLang="en-US" sz="1100" dirty="0">
                <a:latin typeface="+mn-ea"/>
              </a:rPr>
              <a:t>　配分明示にご活用いただけるロゴマークデータと各種様式については、本会ホームページのトップページ最下部にある「報告書等様式ダウンロード」に掲載しておりますのでご活用ください。</a:t>
            </a:r>
            <a:endParaRPr kumimoji="1" lang="en-US" altLang="ja-JP" sz="1100" dirty="0">
              <a:latin typeface="+mn-ea"/>
            </a:endParaRPr>
          </a:p>
        </p:txBody>
      </p:sp>
      <p:pic>
        <p:nvPicPr>
          <p:cNvPr id="22" name="Picture 2">
            <a:extLst>
              <a:ext uri="{FF2B5EF4-FFF2-40B4-BE49-F238E27FC236}">
                <a16:creationId xmlns:a16="http://schemas.microsoft.com/office/drawing/2014/main" id="{03C1E374-272C-AFF3-F2C6-6F06439D525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9894" y="9076913"/>
            <a:ext cx="891950" cy="8919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23" name="Text Box 3">
            <a:extLst>
              <a:ext uri="{FF2B5EF4-FFF2-40B4-BE49-F238E27FC236}">
                <a16:creationId xmlns:a16="http://schemas.microsoft.com/office/drawing/2014/main" id="{77C5851B-BFF5-EFEE-EF30-EF32D1592D7C}"/>
              </a:ext>
            </a:extLst>
          </p:cNvPr>
          <p:cNvSpPr txBox="1">
            <a:spLocks noChangeArrowheads="1"/>
          </p:cNvSpPr>
          <p:nvPr/>
        </p:nvSpPr>
        <p:spPr bwMode="auto">
          <a:xfrm>
            <a:off x="4042612" y="9284514"/>
            <a:ext cx="3098636" cy="891950"/>
          </a:xfrm>
          <a:prstGeom prst="rect">
            <a:avLst/>
          </a:prstGeom>
          <a:solidFill>
            <a:srgbClr val="FFFFFF"/>
          </a:solidFill>
          <a:ln w="9525">
            <a:solidFill>
              <a:srgbClr val="000000"/>
            </a:solidFill>
            <a:miter lim="800000"/>
            <a:headEnd/>
            <a:tailEnd/>
          </a:ln>
        </p:spPr>
        <p:txBody>
          <a:bodyPr vert="horz" wrap="square" lIns="74295" tIns="8890" rIns="74295" bIns="8890" numCol="1" anchor="ctr" anchorCtr="0" compatLnSpc="1">
            <a:prstTxWarp prst="textNoShape">
              <a:avLst/>
            </a:prstTxWarp>
          </a:bodyPr>
          <a:lstStyle/>
          <a:p>
            <a:pPr marL="0" marR="0" lvl="0" indent="0" algn="just" defTabSz="914400" rtl="0" eaLnBrk="0" fontAlgn="base" latinLnBrk="0" hangingPunct="0">
              <a:lnSpc>
                <a:spcPct val="120000"/>
              </a:lnSpc>
              <a:spcBef>
                <a:spcPct val="0"/>
              </a:spcBef>
              <a:spcAft>
                <a:spcPct val="0"/>
              </a:spcAft>
              <a:buClrTx/>
              <a:buSzTx/>
              <a:buFontTx/>
              <a:buNone/>
              <a:tabLst/>
            </a:pPr>
            <a:r>
              <a:rPr kumimoji="0" lang="ja-JP" altLang="en-US" sz="1200" b="1" i="0" u="none" strike="noStrike" cap="none" normalizeH="0" baseline="0" dirty="0">
                <a:ln>
                  <a:noFill/>
                </a:ln>
                <a:solidFill>
                  <a:schemeClr val="tx1"/>
                </a:solidFill>
                <a:effectLst/>
                <a:latin typeface="BIZ UDゴシック" panose="020B0400000000000000" pitchFamily="49" charset="-128"/>
                <a:ea typeface="BIZ UDゴシック" panose="020B0400000000000000" pitchFamily="49" charset="-128"/>
              </a:rPr>
              <a:t>社会福祉法人 長野県共同募金会</a:t>
            </a:r>
            <a:endParaRPr kumimoji="0" lang="ja-JP" altLang="en-US" sz="1100" b="0" i="0" u="none" strike="noStrike" cap="none" normalizeH="0" baseline="0" dirty="0">
              <a:ln>
                <a:noFill/>
              </a:ln>
              <a:solidFill>
                <a:schemeClr val="tx1"/>
              </a:solidFill>
              <a:effectLst/>
              <a:latin typeface="BIZ UD明朝 Medium" panose="02020500000000000000" pitchFamily="17" charset="-128"/>
              <a:ea typeface="BIZ UD明朝 Medium" panose="02020500000000000000" pitchFamily="17" charset="-128"/>
            </a:endParaRPr>
          </a:p>
          <a:p>
            <a:pPr marL="0" marR="0" lvl="0" indent="0" algn="just" defTabSz="914400" rtl="0" eaLnBrk="0" fontAlgn="base" latinLnBrk="0" hangingPunct="0">
              <a:lnSpc>
                <a:spcPct val="120000"/>
              </a:lnSpc>
              <a:spcBef>
                <a:spcPct val="0"/>
              </a:spcBef>
              <a:spcAft>
                <a:spcPct val="0"/>
              </a:spcAft>
              <a:buClrTx/>
              <a:buSzTx/>
              <a:buFontTx/>
              <a:buNone/>
              <a:tabLst/>
            </a:pPr>
            <a:r>
              <a:rPr kumimoji="0" lang="ja-JP" altLang="en-US" sz="1100" b="0" i="0" u="none" strike="noStrike" cap="none" normalizeH="0" baseline="0" dirty="0">
                <a:ln>
                  <a:noFill/>
                </a:ln>
                <a:solidFill>
                  <a:schemeClr val="tx1"/>
                </a:solidFill>
                <a:effectLst/>
                <a:latin typeface="BIZ UD明朝 Medium" panose="02020500000000000000" pitchFamily="17" charset="-128"/>
                <a:ea typeface="BIZ UD明朝 Medium" panose="02020500000000000000" pitchFamily="17" charset="-128"/>
              </a:rPr>
              <a:t>〒</a:t>
            </a:r>
            <a:r>
              <a:rPr kumimoji="0" lang="en-US" altLang="ja-JP" sz="1100" b="0" i="0" u="none" strike="noStrike" cap="none" normalizeH="0" baseline="0" dirty="0">
                <a:ln>
                  <a:noFill/>
                </a:ln>
                <a:solidFill>
                  <a:schemeClr val="tx1"/>
                </a:solidFill>
                <a:effectLst/>
                <a:latin typeface="BIZ UD明朝 Medium" panose="02020500000000000000" pitchFamily="17" charset="-128"/>
                <a:ea typeface="BIZ UD明朝 Medium" panose="02020500000000000000" pitchFamily="17" charset="-128"/>
              </a:rPr>
              <a:t>380-0871 </a:t>
            </a:r>
            <a:r>
              <a:rPr kumimoji="0" lang="ja-JP" altLang="en-US" sz="1100" b="0" i="0" u="none" strike="noStrike" cap="none" normalizeH="0" baseline="0" dirty="0">
                <a:ln>
                  <a:noFill/>
                </a:ln>
                <a:solidFill>
                  <a:schemeClr val="tx1"/>
                </a:solidFill>
                <a:effectLst/>
                <a:latin typeface="BIZ UD明朝 Medium" panose="02020500000000000000" pitchFamily="17" charset="-128"/>
                <a:ea typeface="BIZ UD明朝 Medium" panose="02020500000000000000" pitchFamily="17" charset="-128"/>
              </a:rPr>
              <a:t>長野市西長野</a:t>
            </a:r>
            <a:r>
              <a:rPr kumimoji="0" lang="en-US" altLang="ja-JP" sz="1100" b="0" i="0" u="none" strike="noStrike" cap="none" normalizeH="0" baseline="0" dirty="0">
                <a:ln>
                  <a:noFill/>
                </a:ln>
                <a:solidFill>
                  <a:schemeClr val="tx1"/>
                </a:solidFill>
                <a:effectLst/>
                <a:latin typeface="BIZ UD明朝 Medium" panose="02020500000000000000" pitchFamily="17" charset="-128"/>
                <a:ea typeface="BIZ UD明朝 Medium" panose="02020500000000000000" pitchFamily="17" charset="-128"/>
              </a:rPr>
              <a:t>143-8</a:t>
            </a:r>
          </a:p>
          <a:p>
            <a:pPr marL="0" marR="0" lvl="0" indent="0" algn="just" defTabSz="914400" rtl="0" eaLnBrk="0" fontAlgn="base" latinLnBrk="0" hangingPunct="0">
              <a:lnSpc>
                <a:spcPct val="120000"/>
              </a:lnSpc>
              <a:spcBef>
                <a:spcPct val="0"/>
              </a:spcBef>
              <a:spcAft>
                <a:spcPct val="0"/>
              </a:spcAft>
              <a:buClrTx/>
              <a:buSzTx/>
              <a:buFontTx/>
              <a:buNone/>
              <a:tabLst/>
            </a:pPr>
            <a:r>
              <a:rPr kumimoji="0" lang="ja-JP" altLang="en-US" sz="1100" b="0" i="0" u="none" strike="noStrike" cap="none" normalizeH="0" baseline="0" dirty="0">
                <a:ln>
                  <a:noFill/>
                </a:ln>
                <a:solidFill>
                  <a:schemeClr val="tx1"/>
                </a:solidFill>
                <a:effectLst/>
                <a:latin typeface="BIZ UD明朝 Medium" panose="02020500000000000000" pitchFamily="17" charset="-128"/>
                <a:ea typeface="BIZ UD明朝 Medium" panose="02020500000000000000" pitchFamily="17" charset="-128"/>
              </a:rPr>
              <a:t>電話 </a:t>
            </a:r>
            <a:r>
              <a:rPr kumimoji="0" lang="en-US" altLang="ja-JP" sz="1100" b="0" i="0" u="none" strike="noStrike" cap="none" normalizeH="0" baseline="0" dirty="0">
                <a:ln>
                  <a:noFill/>
                </a:ln>
                <a:solidFill>
                  <a:schemeClr val="tx1"/>
                </a:solidFill>
                <a:effectLst/>
                <a:latin typeface="BIZ UD明朝 Medium" panose="02020500000000000000" pitchFamily="17" charset="-128"/>
                <a:ea typeface="BIZ UD明朝 Medium" panose="02020500000000000000" pitchFamily="17" charset="-128"/>
              </a:rPr>
              <a:t>026-234-6813</a:t>
            </a:r>
            <a:r>
              <a:rPr kumimoji="0" lang="ja-JP" altLang="en-US" sz="1100" b="0" i="0" u="none" strike="noStrike" cap="none" normalizeH="0" baseline="0" dirty="0">
                <a:ln>
                  <a:noFill/>
                </a:ln>
                <a:solidFill>
                  <a:schemeClr val="tx1"/>
                </a:solidFill>
                <a:effectLst/>
                <a:latin typeface="BIZ UD明朝 Medium" panose="02020500000000000000" pitchFamily="17" charset="-128"/>
                <a:ea typeface="BIZ UD明朝 Medium" panose="02020500000000000000" pitchFamily="17" charset="-128"/>
              </a:rPr>
              <a:t>　ＦＡＸ </a:t>
            </a:r>
            <a:r>
              <a:rPr kumimoji="0" lang="en-US" altLang="ja-JP" sz="1100" b="0" i="0" u="none" strike="noStrike" cap="none" normalizeH="0" baseline="0" dirty="0">
                <a:ln>
                  <a:noFill/>
                </a:ln>
                <a:solidFill>
                  <a:schemeClr val="tx1"/>
                </a:solidFill>
                <a:effectLst/>
                <a:latin typeface="BIZ UD明朝 Medium" panose="02020500000000000000" pitchFamily="17" charset="-128"/>
                <a:ea typeface="BIZ UD明朝 Medium" panose="02020500000000000000" pitchFamily="17" charset="-128"/>
              </a:rPr>
              <a:t>026-234-3024</a:t>
            </a:r>
          </a:p>
          <a:p>
            <a:pPr marL="0" marR="0" lvl="0" indent="0" algn="just" defTabSz="914400" rtl="0" eaLnBrk="0" fontAlgn="base" latinLnBrk="0" hangingPunct="0">
              <a:lnSpc>
                <a:spcPct val="120000"/>
              </a:lnSpc>
              <a:spcBef>
                <a:spcPct val="0"/>
              </a:spcBef>
              <a:spcAft>
                <a:spcPct val="0"/>
              </a:spcAft>
              <a:buClrTx/>
              <a:buSzTx/>
              <a:buFontTx/>
              <a:buNone/>
              <a:tabLst/>
            </a:pPr>
            <a:r>
              <a:rPr kumimoji="0" lang="ja-JP" altLang="en-US" sz="1100" b="0" i="0" u="none" strike="noStrike" cap="none" normalizeH="0" baseline="0" dirty="0">
                <a:ln>
                  <a:noFill/>
                </a:ln>
                <a:solidFill>
                  <a:schemeClr val="tx1"/>
                </a:solidFill>
                <a:effectLst/>
                <a:latin typeface="BIZ UD明朝 Medium" panose="02020500000000000000" pitchFamily="17" charset="-128"/>
                <a:ea typeface="BIZ UD明朝 Medium" panose="02020500000000000000" pitchFamily="17" charset="-128"/>
              </a:rPr>
              <a:t>電子メール </a:t>
            </a:r>
            <a:r>
              <a:rPr kumimoji="0" lang="en-US" altLang="ja-JP" sz="1100" b="0" i="0" u="none" strike="noStrike" cap="none" normalizeH="0" baseline="0" dirty="0">
                <a:ln>
                  <a:noFill/>
                </a:ln>
                <a:solidFill>
                  <a:schemeClr val="tx1"/>
                </a:solidFill>
                <a:effectLst/>
                <a:latin typeface="BIZ UD明朝 Medium" panose="02020500000000000000" pitchFamily="17" charset="-128"/>
                <a:ea typeface="BIZ UD明朝 Medium" panose="02020500000000000000" pitchFamily="17" charset="-128"/>
              </a:rPr>
              <a:t>nkyobo@akaihane-nagano.or.jp</a:t>
            </a:r>
            <a:endParaRPr kumimoji="0" lang="ja-JP" altLang="ja-JP" sz="2800" b="0" i="0" u="none" strike="noStrike" cap="none" normalizeH="0" baseline="0" dirty="0">
              <a:ln>
                <a:noFill/>
              </a:ln>
              <a:solidFill>
                <a:schemeClr val="tx1"/>
              </a:solidFill>
              <a:effectLst/>
              <a:latin typeface="Arial" panose="020B0604020202020204" pitchFamily="34" charset="0"/>
            </a:endParaRPr>
          </a:p>
        </p:txBody>
      </p:sp>
      <p:sp>
        <p:nvSpPr>
          <p:cNvPr id="24" name="テキスト ボックス 23">
            <a:extLst>
              <a:ext uri="{FF2B5EF4-FFF2-40B4-BE49-F238E27FC236}">
                <a16:creationId xmlns:a16="http://schemas.microsoft.com/office/drawing/2014/main" id="{FFFECB9D-C5F0-B047-3AD5-4B75796A3838}"/>
              </a:ext>
            </a:extLst>
          </p:cNvPr>
          <p:cNvSpPr txBox="1"/>
          <p:nvPr/>
        </p:nvSpPr>
        <p:spPr>
          <a:xfrm>
            <a:off x="504927" y="9983529"/>
            <a:ext cx="1261884" cy="415498"/>
          </a:xfrm>
          <a:prstGeom prst="rect">
            <a:avLst/>
          </a:prstGeom>
          <a:noFill/>
        </p:spPr>
        <p:txBody>
          <a:bodyPr wrap="none" rtlCol="0">
            <a:spAutoFit/>
          </a:bodyPr>
          <a:lstStyle/>
          <a:p>
            <a:pPr algn="ctr"/>
            <a:r>
              <a:rPr kumimoji="1" lang="ja-JP" altLang="en-US" sz="1050" dirty="0"/>
              <a:t>長野県共同募金会</a:t>
            </a:r>
            <a:endParaRPr kumimoji="1" lang="en-US" altLang="ja-JP" sz="1050" dirty="0"/>
          </a:p>
          <a:p>
            <a:pPr algn="ctr"/>
            <a:r>
              <a:rPr kumimoji="1" lang="ja-JP" altLang="en-US" sz="1050" dirty="0"/>
              <a:t>ホームページ</a:t>
            </a:r>
          </a:p>
        </p:txBody>
      </p:sp>
      <p:pic>
        <p:nvPicPr>
          <p:cNvPr id="25" name="図 24">
            <a:extLst>
              <a:ext uri="{FF2B5EF4-FFF2-40B4-BE49-F238E27FC236}">
                <a16:creationId xmlns:a16="http://schemas.microsoft.com/office/drawing/2014/main" id="{3EB8014A-AD73-2395-7783-5E9AAB44EFE0}"/>
              </a:ext>
            </a:extLst>
          </p:cNvPr>
          <p:cNvPicPr>
            <a:picLocks noChangeAspect="1"/>
          </p:cNvPicPr>
          <p:nvPr/>
        </p:nvPicPr>
        <p:blipFill rotWithShape="1">
          <a:blip r:embed="rId3"/>
          <a:srcRect l="77338" t="70924" r="9633" b="16625"/>
          <a:stretch/>
        </p:blipFill>
        <p:spPr>
          <a:xfrm>
            <a:off x="5178143" y="8460664"/>
            <a:ext cx="1416054" cy="760808"/>
          </a:xfrm>
          <a:prstGeom prst="rect">
            <a:avLst/>
          </a:prstGeom>
        </p:spPr>
      </p:pic>
      <p:pic>
        <p:nvPicPr>
          <p:cNvPr id="2053" name="Picture 5">
            <a:extLst>
              <a:ext uri="{FF2B5EF4-FFF2-40B4-BE49-F238E27FC236}">
                <a16:creationId xmlns:a16="http://schemas.microsoft.com/office/drawing/2014/main" id="{F4E3D70D-F9E8-CF06-25F1-72C4C2F74BD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39814" y="9071467"/>
            <a:ext cx="897396" cy="897396"/>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27" name="テキスト ボックス 26">
            <a:extLst>
              <a:ext uri="{FF2B5EF4-FFF2-40B4-BE49-F238E27FC236}">
                <a16:creationId xmlns:a16="http://schemas.microsoft.com/office/drawing/2014/main" id="{93AA42E1-AEDA-3661-6BAA-18FAAA4F295B}"/>
              </a:ext>
            </a:extLst>
          </p:cNvPr>
          <p:cNvSpPr txBox="1"/>
          <p:nvPr/>
        </p:nvSpPr>
        <p:spPr>
          <a:xfrm>
            <a:off x="2122918" y="10003813"/>
            <a:ext cx="1531188" cy="415498"/>
          </a:xfrm>
          <a:prstGeom prst="rect">
            <a:avLst/>
          </a:prstGeom>
          <a:noFill/>
        </p:spPr>
        <p:txBody>
          <a:bodyPr wrap="none" rtlCol="0">
            <a:spAutoFit/>
          </a:bodyPr>
          <a:lstStyle/>
          <a:p>
            <a:pPr algn="ctr"/>
            <a:r>
              <a:rPr kumimoji="1" lang="ja-JP" altLang="en-US" sz="1050" dirty="0"/>
              <a:t>赤い羽根データベース</a:t>
            </a:r>
            <a:endParaRPr kumimoji="1" lang="en-US" altLang="ja-JP" sz="1050" dirty="0"/>
          </a:p>
          <a:p>
            <a:pPr algn="ctr"/>
            <a:r>
              <a:rPr kumimoji="1" lang="ja-JP" altLang="en-US" sz="1050" dirty="0"/>
              <a:t>はねっと</a:t>
            </a:r>
            <a:endParaRPr kumimoji="1" lang="en-US" altLang="ja-JP" sz="1050" dirty="0"/>
          </a:p>
        </p:txBody>
      </p:sp>
      <p:sp>
        <p:nvSpPr>
          <p:cNvPr id="30" name="矢印: 上向き折線 29">
            <a:extLst>
              <a:ext uri="{FF2B5EF4-FFF2-40B4-BE49-F238E27FC236}">
                <a16:creationId xmlns:a16="http://schemas.microsoft.com/office/drawing/2014/main" id="{7DC16F1F-DC29-6ACF-BBC6-12546F8B4647}"/>
              </a:ext>
            </a:extLst>
          </p:cNvPr>
          <p:cNvSpPr/>
          <p:nvPr/>
        </p:nvSpPr>
        <p:spPr>
          <a:xfrm rot="5400000">
            <a:off x="4602346" y="8422839"/>
            <a:ext cx="391949" cy="520419"/>
          </a:xfrm>
          <a:prstGeom prst="bentUpArrow">
            <a:avLst>
              <a:gd name="adj1" fmla="val 25000"/>
              <a:gd name="adj2" fmla="val 25000"/>
              <a:gd name="adj3" fmla="val 40669"/>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309062532"/>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5434</TotalTime>
  <Words>919</Words>
  <Application>Microsoft Office PowerPoint</Application>
  <PresentationFormat>ユーザー設定</PresentationFormat>
  <Paragraphs>71</Paragraphs>
  <Slides>2</Slides>
  <Notes>0</Notes>
  <HiddenSlides>0</HiddenSlides>
  <MMClips>0</MMClips>
  <ScaleCrop>false</ScaleCrop>
  <HeadingPairs>
    <vt:vector size="6" baseType="variant">
      <vt:variant>
        <vt:lpstr>使用されているフォント</vt:lpstr>
      </vt:variant>
      <vt:variant>
        <vt:i4>8</vt:i4>
      </vt:variant>
      <vt:variant>
        <vt:lpstr>テーマ</vt:lpstr>
      </vt:variant>
      <vt:variant>
        <vt:i4>1</vt:i4>
      </vt:variant>
      <vt:variant>
        <vt:lpstr>スライド タイトル</vt:lpstr>
      </vt:variant>
      <vt:variant>
        <vt:i4>2</vt:i4>
      </vt:variant>
    </vt:vector>
  </HeadingPairs>
  <TitlesOfParts>
    <vt:vector size="11" baseType="lpstr">
      <vt:lpstr>BIZ UDゴシック</vt:lpstr>
      <vt:lpstr>BIZ UD明朝 Medium</vt:lpstr>
      <vt:lpstr>ＭＳ 明朝</vt:lpstr>
      <vt:lpstr>游ゴシック</vt:lpstr>
      <vt:lpstr>游明朝</vt:lpstr>
      <vt:lpstr>Arial</vt:lpstr>
      <vt:lpstr>Calibri</vt:lpstr>
      <vt:lpstr>Calibri Light</vt:lpstr>
      <vt:lpstr>Office テーマ</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miyazawa</dc:creator>
  <cp:lastModifiedBy>PC02</cp:lastModifiedBy>
  <cp:revision>160</cp:revision>
  <cp:lastPrinted>2023-11-07T06:07:23Z</cp:lastPrinted>
  <dcterms:created xsi:type="dcterms:W3CDTF">2021-03-09T10:09:06Z</dcterms:created>
  <dcterms:modified xsi:type="dcterms:W3CDTF">2026-03-25T06:48:16Z</dcterms:modified>
</cp:coreProperties>
</file>